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80.webp" ContentType="image/jpeg"/>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sldIdLst>
    <p:sldId id="266" r:id="rId2"/>
    <p:sldId id="256" r:id="rId3"/>
    <p:sldId id="257" r:id="rId4"/>
    <p:sldId id="258" r:id="rId5"/>
    <p:sldId id="259" r:id="rId6"/>
    <p:sldId id="349" r:id="rId7"/>
    <p:sldId id="353" r:id="rId8"/>
    <p:sldId id="350" r:id="rId9"/>
    <p:sldId id="263" r:id="rId10"/>
    <p:sldId id="260" r:id="rId11"/>
    <p:sldId id="264" r:id="rId12"/>
    <p:sldId id="262" r:id="rId13"/>
    <p:sldId id="261" r:id="rId14"/>
    <p:sldId id="265" r:id="rId15"/>
    <p:sldId id="268" r:id="rId16"/>
    <p:sldId id="269" r:id="rId17"/>
    <p:sldId id="267" r:id="rId18"/>
    <p:sldId id="270" r:id="rId19"/>
    <p:sldId id="271" r:id="rId20"/>
    <p:sldId id="272" r:id="rId21"/>
    <p:sldId id="274" r:id="rId22"/>
    <p:sldId id="273" r:id="rId23"/>
    <p:sldId id="276" r:id="rId24"/>
    <p:sldId id="275" r:id="rId25"/>
    <p:sldId id="278" r:id="rId26"/>
    <p:sldId id="277" r:id="rId27"/>
    <p:sldId id="286" r:id="rId28"/>
    <p:sldId id="284" r:id="rId29"/>
    <p:sldId id="285" r:id="rId30"/>
    <p:sldId id="287" r:id="rId31"/>
    <p:sldId id="288" r:id="rId32"/>
    <p:sldId id="289" r:id="rId33"/>
    <p:sldId id="290" r:id="rId34"/>
    <p:sldId id="291" r:id="rId35"/>
    <p:sldId id="292" r:id="rId36"/>
    <p:sldId id="294" r:id="rId37"/>
    <p:sldId id="295" r:id="rId38"/>
    <p:sldId id="309" r:id="rId39"/>
    <p:sldId id="293" r:id="rId40"/>
    <p:sldId id="279" r:id="rId41"/>
    <p:sldId id="281" r:id="rId42"/>
    <p:sldId id="298" r:id="rId43"/>
    <p:sldId id="282" r:id="rId44"/>
    <p:sldId id="300" r:id="rId45"/>
    <p:sldId id="283" r:id="rId46"/>
    <p:sldId id="297" r:id="rId47"/>
    <p:sldId id="302" r:id="rId48"/>
    <p:sldId id="303" r:id="rId49"/>
    <p:sldId id="304" r:id="rId50"/>
    <p:sldId id="307" r:id="rId51"/>
    <p:sldId id="308" r:id="rId52"/>
    <p:sldId id="310" r:id="rId53"/>
    <p:sldId id="299" r:id="rId54"/>
    <p:sldId id="305" r:id="rId55"/>
    <p:sldId id="306" r:id="rId56"/>
    <p:sldId id="311" r:id="rId57"/>
    <p:sldId id="301" r:id="rId58"/>
    <p:sldId id="312" r:id="rId59"/>
    <p:sldId id="296" r:id="rId60"/>
    <p:sldId id="313" r:id="rId61"/>
    <p:sldId id="314" r:id="rId62"/>
    <p:sldId id="315" r:id="rId63"/>
    <p:sldId id="316" r:id="rId64"/>
    <p:sldId id="317" r:id="rId65"/>
    <p:sldId id="318" r:id="rId66"/>
    <p:sldId id="319" r:id="rId67"/>
    <p:sldId id="320" r:id="rId68"/>
    <p:sldId id="321" r:id="rId69"/>
    <p:sldId id="322" r:id="rId70"/>
    <p:sldId id="325" r:id="rId71"/>
    <p:sldId id="327" r:id="rId72"/>
    <p:sldId id="326" r:id="rId73"/>
    <p:sldId id="324" r:id="rId74"/>
    <p:sldId id="323"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4" r:id="rId89"/>
    <p:sldId id="341" r:id="rId90"/>
    <p:sldId id="342" r:id="rId91"/>
    <p:sldId id="343" r:id="rId92"/>
    <p:sldId id="345" r:id="rId93"/>
    <p:sldId id="346" r:id="rId94"/>
    <p:sldId id="347" r:id="rId95"/>
    <p:sldId id="355" r:id="rId96"/>
    <p:sldId id="348"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Madrak" initials="DM" lastIdx="1" clrIdx="0">
    <p:extLst>
      <p:ext uri="{19B8F6BF-5375-455C-9EA6-DF929625EA0E}">
        <p15:presenceInfo xmlns:p15="http://schemas.microsoft.com/office/powerpoint/2012/main" userId="S::dmadrak@LEASLLC.com::58c4d53b-d86e-448f-b5c1-b32839d20b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8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72" d="100"/>
          <a:sy n="72" d="100"/>
        </p:scale>
        <p:origin x="6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diagrams/_rels/data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ata11.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_rels/data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svg"/><Relationship Id="rId1" Type="http://schemas.openxmlformats.org/officeDocument/2006/relationships/image" Target="../media/image121.png"/><Relationship Id="rId4" Type="http://schemas.openxmlformats.org/officeDocument/2006/relationships/image" Target="../media/image124.svg"/></Relationships>
</file>

<file path=ppt/diagrams/_rels/data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svg"/><Relationship Id="rId1" Type="http://schemas.openxmlformats.org/officeDocument/2006/relationships/image" Target="../media/image130.png"/><Relationship Id="rId4" Type="http://schemas.openxmlformats.org/officeDocument/2006/relationships/image" Target="../media/image133.svg"/></Relationships>
</file>

<file path=ppt/diagrams/_rels/data14.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image" Target="../media/image140.svg"/><Relationship Id="rId1" Type="http://schemas.openxmlformats.org/officeDocument/2006/relationships/image" Target="../media/image139.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42.svg"/></Relationships>
</file>

<file path=ppt/diagrams/_rels/data16.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9.svg"/><Relationship Id="rId16" Type="http://schemas.openxmlformats.org/officeDocument/2006/relationships/image" Target="../media/image33.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ata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2.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3.svg"/><Relationship Id="rId9" Type="http://schemas.openxmlformats.org/officeDocument/2006/relationships/image" Target="../media/image52.png"/></Relationships>
</file>

<file path=ppt/diagrams/_rels/data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ata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svg"/><Relationship Id="rId1" Type="http://schemas.openxmlformats.org/officeDocument/2006/relationships/image" Target="../media/image121.png"/><Relationship Id="rId4" Type="http://schemas.openxmlformats.org/officeDocument/2006/relationships/image" Target="../media/image124.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svg"/><Relationship Id="rId1" Type="http://schemas.openxmlformats.org/officeDocument/2006/relationships/image" Target="../media/image130.png"/><Relationship Id="rId4" Type="http://schemas.openxmlformats.org/officeDocument/2006/relationships/image" Target="../media/image133.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image" Target="../media/image140.svg"/><Relationship Id="rId1" Type="http://schemas.openxmlformats.org/officeDocument/2006/relationships/image" Target="../media/image139.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42.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9.svg"/><Relationship Id="rId16" Type="http://schemas.openxmlformats.org/officeDocument/2006/relationships/image" Target="../media/image33.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2.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3.svg"/><Relationship Id="rId9" Type="http://schemas.openxmlformats.org/officeDocument/2006/relationships/image" Target="../media/image5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47C7B0-BBD7-4122-9C15-3B2C16443DD9}" type="doc">
      <dgm:prSet loTypeId="urn:microsoft.com/office/officeart/2008/layout/LinedList" loCatId="list" qsTypeId="urn:microsoft.com/office/officeart/2005/8/quickstyle/simple2" qsCatId="simple" csTypeId="urn:microsoft.com/office/officeart/2005/8/colors/colorful1" csCatId="colorful"/>
      <dgm:spPr/>
      <dgm:t>
        <a:bodyPr/>
        <a:lstStyle/>
        <a:p>
          <a:endParaRPr lang="en-US"/>
        </a:p>
      </dgm:t>
    </dgm:pt>
    <dgm:pt modelId="{92BCDD18-B504-46A3-B6F1-E24D60042CDF}">
      <dgm:prSet/>
      <dgm:spPr/>
      <dgm:t>
        <a:bodyPr/>
        <a:lstStyle/>
        <a:p>
          <a:r>
            <a:rPr lang="en-US"/>
            <a:t>Credible framework for evaluation of policy and procedure</a:t>
          </a:r>
        </a:p>
      </dgm:t>
    </dgm:pt>
    <dgm:pt modelId="{BE9AAA2B-2D83-4015-B893-C1EAAAB6D894}" type="parTrans" cxnId="{BA464EF2-57EE-4534-AE4F-092DD4057A5D}">
      <dgm:prSet/>
      <dgm:spPr/>
      <dgm:t>
        <a:bodyPr/>
        <a:lstStyle/>
        <a:p>
          <a:endParaRPr lang="en-US"/>
        </a:p>
      </dgm:t>
    </dgm:pt>
    <dgm:pt modelId="{3D601F46-2BE8-4D10-92AA-5F9A9C0200D7}" type="sibTrans" cxnId="{BA464EF2-57EE-4534-AE4F-092DD4057A5D}">
      <dgm:prSet/>
      <dgm:spPr/>
      <dgm:t>
        <a:bodyPr/>
        <a:lstStyle/>
        <a:p>
          <a:endParaRPr lang="en-US"/>
        </a:p>
      </dgm:t>
    </dgm:pt>
    <dgm:pt modelId="{1E5F8437-7E35-460E-BAB3-399C57070C8F}">
      <dgm:prSet/>
      <dgm:spPr/>
      <dgm:t>
        <a:bodyPr/>
        <a:lstStyle/>
        <a:p>
          <a:r>
            <a:rPr lang="en-US"/>
            <a:t>Highlight agency capability and competency</a:t>
          </a:r>
        </a:p>
      </dgm:t>
    </dgm:pt>
    <dgm:pt modelId="{ED1E053A-6CB8-4E81-B643-7F6022B73D54}" type="parTrans" cxnId="{7CC5B1F1-9B37-4863-A5AC-2AE9C3ECFC01}">
      <dgm:prSet/>
      <dgm:spPr/>
      <dgm:t>
        <a:bodyPr/>
        <a:lstStyle/>
        <a:p>
          <a:endParaRPr lang="en-US"/>
        </a:p>
      </dgm:t>
    </dgm:pt>
    <dgm:pt modelId="{2C52A58B-A338-4E4D-B57F-DF84F5F807B0}" type="sibTrans" cxnId="{7CC5B1F1-9B37-4863-A5AC-2AE9C3ECFC01}">
      <dgm:prSet/>
      <dgm:spPr/>
      <dgm:t>
        <a:bodyPr/>
        <a:lstStyle/>
        <a:p>
          <a:endParaRPr lang="en-US"/>
        </a:p>
      </dgm:t>
    </dgm:pt>
    <dgm:pt modelId="{47E9A964-CAB5-48EC-8106-A938AC371ADA}">
      <dgm:prSet/>
      <dgm:spPr/>
      <dgm:t>
        <a:bodyPr/>
        <a:lstStyle/>
        <a:p>
          <a:r>
            <a:rPr lang="en-US"/>
            <a:t>Improved management procedures</a:t>
          </a:r>
        </a:p>
      </dgm:t>
    </dgm:pt>
    <dgm:pt modelId="{8CC8E103-8D4D-4F4D-B22A-67B54F539097}" type="parTrans" cxnId="{11A53D0B-5861-447A-A785-57712C6D5AB4}">
      <dgm:prSet/>
      <dgm:spPr/>
      <dgm:t>
        <a:bodyPr/>
        <a:lstStyle/>
        <a:p>
          <a:endParaRPr lang="en-US"/>
        </a:p>
      </dgm:t>
    </dgm:pt>
    <dgm:pt modelId="{841543C7-B0B1-41F4-9891-639422C57ACA}" type="sibTrans" cxnId="{11A53D0B-5861-447A-A785-57712C6D5AB4}">
      <dgm:prSet/>
      <dgm:spPr/>
      <dgm:t>
        <a:bodyPr/>
        <a:lstStyle/>
        <a:p>
          <a:endParaRPr lang="en-US"/>
        </a:p>
      </dgm:t>
    </dgm:pt>
    <dgm:pt modelId="{FE763361-F5CD-401F-A9AF-454680FEC8AB}">
      <dgm:prSet/>
      <dgm:spPr/>
      <dgm:t>
        <a:bodyPr/>
        <a:lstStyle/>
        <a:p>
          <a:r>
            <a:rPr lang="en-US"/>
            <a:t>Increased employee morale</a:t>
          </a:r>
        </a:p>
      </dgm:t>
    </dgm:pt>
    <dgm:pt modelId="{EF63AEAD-C8F5-4772-A956-F06E08B001B5}" type="parTrans" cxnId="{F3BDD276-815F-406C-BC70-FD7A20ED8D7F}">
      <dgm:prSet/>
      <dgm:spPr/>
      <dgm:t>
        <a:bodyPr/>
        <a:lstStyle/>
        <a:p>
          <a:endParaRPr lang="en-US"/>
        </a:p>
      </dgm:t>
    </dgm:pt>
    <dgm:pt modelId="{DB62261D-57BA-4EE2-B8D1-996EB676741A}" type="sibTrans" cxnId="{F3BDD276-815F-406C-BC70-FD7A20ED8D7F}">
      <dgm:prSet/>
      <dgm:spPr/>
      <dgm:t>
        <a:bodyPr/>
        <a:lstStyle/>
        <a:p>
          <a:endParaRPr lang="en-US"/>
        </a:p>
      </dgm:t>
    </dgm:pt>
    <dgm:pt modelId="{FA701EC7-9877-4DDE-9EF8-43D91552C8B8}">
      <dgm:prSet/>
      <dgm:spPr/>
      <dgm:t>
        <a:bodyPr/>
        <a:lstStyle/>
        <a:p>
          <a:r>
            <a:rPr lang="en-US"/>
            <a:t>Enhanced planning and innovation </a:t>
          </a:r>
        </a:p>
      </dgm:t>
    </dgm:pt>
    <dgm:pt modelId="{15687308-90FE-4D7F-94FA-C578DA206222}" type="parTrans" cxnId="{3A1E6A9C-9AFF-4A10-AC56-775B47167F0E}">
      <dgm:prSet/>
      <dgm:spPr/>
      <dgm:t>
        <a:bodyPr/>
        <a:lstStyle/>
        <a:p>
          <a:endParaRPr lang="en-US"/>
        </a:p>
      </dgm:t>
    </dgm:pt>
    <dgm:pt modelId="{8D0437F3-A361-403B-8B7A-736C423AABD2}" type="sibTrans" cxnId="{3A1E6A9C-9AFF-4A10-AC56-775B47167F0E}">
      <dgm:prSet/>
      <dgm:spPr/>
      <dgm:t>
        <a:bodyPr/>
        <a:lstStyle/>
        <a:p>
          <a:endParaRPr lang="en-US"/>
        </a:p>
      </dgm:t>
    </dgm:pt>
    <dgm:pt modelId="{C2B8104C-8E0A-4F40-B57B-196EA3E3471F}" type="pres">
      <dgm:prSet presAssocID="{A147C7B0-BBD7-4122-9C15-3B2C16443DD9}" presName="vert0" presStyleCnt="0">
        <dgm:presLayoutVars>
          <dgm:dir/>
          <dgm:animOne val="branch"/>
          <dgm:animLvl val="lvl"/>
        </dgm:presLayoutVars>
      </dgm:prSet>
      <dgm:spPr/>
    </dgm:pt>
    <dgm:pt modelId="{D9D89B1F-0A57-48F5-814E-AB454FD390BA}" type="pres">
      <dgm:prSet presAssocID="{92BCDD18-B504-46A3-B6F1-E24D60042CDF}" presName="thickLine" presStyleLbl="alignNode1" presStyleIdx="0" presStyleCnt="5"/>
      <dgm:spPr/>
    </dgm:pt>
    <dgm:pt modelId="{FBD96A08-2134-4FDA-B6FA-7813612B66EB}" type="pres">
      <dgm:prSet presAssocID="{92BCDD18-B504-46A3-B6F1-E24D60042CDF}" presName="horz1" presStyleCnt="0"/>
      <dgm:spPr/>
    </dgm:pt>
    <dgm:pt modelId="{BF364768-382F-491A-8F39-025FAA8EA913}" type="pres">
      <dgm:prSet presAssocID="{92BCDD18-B504-46A3-B6F1-E24D60042CDF}" presName="tx1" presStyleLbl="revTx" presStyleIdx="0" presStyleCnt="5"/>
      <dgm:spPr/>
    </dgm:pt>
    <dgm:pt modelId="{8A558F79-F2EA-423A-B8B6-3E7E939E03B4}" type="pres">
      <dgm:prSet presAssocID="{92BCDD18-B504-46A3-B6F1-E24D60042CDF}" presName="vert1" presStyleCnt="0"/>
      <dgm:spPr/>
    </dgm:pt>
    <dgm:pt modelId="{A661B1FE-5346-4897-82FC-9CBD39F139FF}" type="pres">
      <dgm:prSet presAssocID="{1E5F8437-7E35-460E-BAB3-399C57070C8F}" presName="thickLine" presStyleLbl="alignNode1" presStyleIdx="1" presStyleCnt="5"/>
      <dgm:spPr/>
    </dgm:pt>
    <dgm:pt modelId="{F3956D1D-45D3-4E4A-9003-1CFADE8DB415}" type="pres">
      <dgm:prSet presAssocID="{1E5F8437-7E35-460E-BAB3-399C57070C8F}" presName="horz1" presStyleCnt="0"/>
      <dgm:spPr/>
    </dgm:pt>
    <dgm:pt modelId="{997B2BFD-F93A-4652-A433-86748D3742E1}" type="pres">
      <dgm:prSet presAssocID="{1E5F8437-7E35-460E-BAB3-399C57070C8F}" presName="tx1" presStyleLbl="revTx" presStyleIdx="1" presStyleCnt="5"/>
      <dgm:spPr/>
    </dgm:pt>
    <dgm:pt modelId="{E8D2F847-D21C-4DAF-AEE9-96CE5C91D623}" type="pres">
      <dgm:prSet presAssocID="{1E5F8437-7E35-460E-BAB3-399C57070C8F}" presName="vert1" presStyleCnt="0"/>
      <dgm:spPr/>
    </dgm:pt>
    <dgm:pt modelId="{7C1FF4BC-676D-4263-BC2E-9117494F29E1}" type="pres">
      <dgm:prSet presAssocID="{47E9A964-CAB5-48EC-8106-A938AC371ADA}" presName="thickLine" presStyleLbl="alignNode1" presStyleIdx="2" presStyleCnt="5"/>
      <dgm:spPr/>
    </dgm:pt>
    <dgm:pt modelId="{C5257B2C-EE72-4525-A129-0665192A88EE}" type="pres">
      <dgm:prSet presAssocID="{47E9A964-CAB5-48EC-8106-A938AC371ADA}" presName="horz1" presStyleCnt="0"/>
      <dgm:spPr/>
    </dgm:pt>
    <dgm:pt modelId="{B678C444-E51E-45F6-AB1F-36FC7DDC3BF2}" type="pres">
      <dgm:prSet presAssocID="{47E9A964-CAB5-48EC-8106-A938AC371ADA}" presName="tx1" presStyleLbl="revTx" presStyleIdx="2" presStyleCnt="5"/>
      <dgm:spPr/>
    </dgm:pt>
    <dgm:pt modelId="{CD4F5B55-2263-456F-89EF-CF3E4BE0BB44}" type="pres">
      <dgm:prSet presAssocID="{47E9A964-CAB5-48EC-8106-A938AC371ADA}" presName="vert1" presStyleCnt="0"/>
      <dgm:spPr/>
    </dgm:pt>
    <dgm:pt modelId="{A3DE6AFD-EDDC-4BB6-BDF4-A5A4853209DC}" type="pres">
      <dgm:prSet presAssocID="{FE763361-F5CD-401F-A9AF-454680FEC8AB}" presName="thickLine" presStyleLbl="alignNode1" presStyleIdx="3" presStyleCnt="5"/>
      <dgm:spPr/>
    </dgm:pt>
    <dgm:pt modelId="{3CF37484-F05D-44CC-A84F-7DEC6064EAF8}" type="pres">
      <dgm:prSet presAssocID="{FE763361-F5CD-401F-A9AF-454680FEC8AB}" presName="horz1" presStyleCnt="0"/>
      <dgm:spPr/>
    </dgm:pt>
    <dgm:pt modelId="{CD35D57D-8848-4D8D-A7B0-743FBA177A00}" type="pres">
      <dgm:prSet presAssocID="{FE763361-F5CD-401F-A9AF-454680FEC8AB}" presName="tx1" presStyleLbl="revTx" presStyleIdx="3" presStyleCnt="5"/>
      <dgm:spPr/>
    </dgm:pt>
    <dgm:pt modelId="{B46B9092-41C2-42E7-B937-FB241FB27DDE}" type="pres">
      <dgm:prSet presAssocID="{FE763361-F5CD-401F-A9AF-454680FEC8AB}" presName="vert1" presStyleCnt="0"/>
      <dgm:spPr/>
    </dgm:pt>
    <dgm:pt modelId="{466D3407-8A75-44EE-B2F0-A11C1496591A}" type="pres">
      <dgm:prSet presAssocID="{FA701EC7-9877-4DDE-9EF8-43D91552C8B8}" presName="thickLine" presStyleLbl="alignNode1" presStyleIdx="4" presStyleCnt="5"/>
      <dgm:spPr/>
    </dgm:pt>
    <dgm:pt modelId="{333AEEE5-6958-46EF-B71B-595EF42154E0}" type="pres">
      <dgm:prSet presAssocID="{FA701EC7-9877-4DDE-9EF8-43D91552C8B8}" presName="horz1" presStyleCnt="0"/>
      <dgm:spPr/>
    </dgm:pt>
    <dgm:pt modelId="{76397402-181D-40B7-BEB5-CD15695377BE}" type="pres">
      <dgm:prSet presAssocID="{FA701EC7-9877-4DDE-9EF8-43D91552C8B8}" presName="tx1" presStyleLbl="revTx" presStyleIdx="4" presStyleCnt="5"/>
      <dgm:spPr/>
    </dgm:pt>
    <dgm:pt modelId="{6EBC53C3-D7E1-4FEC-92C4-14D16CD156C4}" type="pres">
      <dgm:prSet presAssocID="{FA701EC7-9877-4DDE-9EF8-43D91552C8B8}" presName="vert1" presStyleCnt="0"/>
      <dgm:spPr/>
    </dgm:pt>
  </dgm:ptLst>
  <dgm:cxnLst>
    <dgm:cxn modelId="{009F9907-872D-4E30-81B9-FD95FB1485EF}" type="presOf" srcId="{FA701EC7-9877-4DDE-9EF8-43D91552C8B8}" destId="{76397402-181D-40B7-BEB5-CD15695377BE}" srcOrd="0" destOrd="0" presId="urn:microsoft.com/office/officeart/2008/layout/LinedList"/>
    <dgm:cxn modelId="{11A53D0B-5861-447A-A785-57712C6D5AB4}" srcId="{A147C7B0-BBD7-4122-9C15-3B2C16443DD9}" destId="{47E9A964-CAB5-48EC-8106-A938AC371ADA}" srcOrd="2" destOrd="0" parTransId="{8CC8E103-8D4D-4F4D-B22A-67B54F539097}" sibTransId="{841543C7-B0B1-41F4-9891-639422C57ACA}"/>
    <dgm:cxn modelId="{D5AAA262-D351-4C0E-94AC-CE05CF759082}" type="presOf" srcId="{A147C7B0-BBD7-4122-9C15-3B2C16443DD9}" destId="{C2B8104C-8E0A-4F40-B57B-196EA3E3471F}" srcOrd="0" destOrd="0" presId="urn:microsoft.com/office/officeart/2008/layout/LinedList"/>
    <dgm:cxn modelId="{00042744-454D-4205-928F-AC2F695BE64A}" type="presOf" srcId="{92BCDD18-B504-46A3-B6F1-E24D60042CDF}" destId="{BF364768-382F-491A-8F39-025FAA8EA913}" srcOrd="0" destOrd="0" presId="urn:microsoft.com/office/officeart/2008/layout/LinedList"/>
    <dgm:cxn modelId="{F3BDD276-815F-406C-BC70-FD7A20ED8D7F}" srcId="{A147C7B0-BBD7-4122-9C15-3B2C16443DD9}" destId="{FE763361-F5CD-401F-A9AF-454680FEC8AB}" srcOrd="3" destOrd="0" parTransId="{EF63AEAD-C8F5-4772-A956-F06E08B001B5}" sibTransId="{DB62261D-57BA-4EE2-B8D1-996EB676741A}"/>
    <dgm:cxn modelId="{29D60A59-332C-4D24-BA15-E5E7F52A583A}" type="presOf" srcId="{FE763361-F5CD-401F-A9AF-454680FEC8AB}" destId="{CD35D57D-8848-4D8D-A7B0-743FBA177A00}" srcOrd="0" destOrd="0" presId="urn:microsoft.com/office/officeart/2008/layout/LinedList"/>
    <dgm:cxn modelId="{87329D81-64E5-45C0-B9EE-0452EF45A391}" type="presOf" srcId="{47E9A964-CAB5-48EC-8106-A938AC371ADA}" destId="{B678C444-E51E-45F6-AB1F-36FC7DDC3BF2}" srcOrd="0" destOrd="0" presId="urn:microsoft.com/office/officeart/2008/layout/LinedList"/>
    <dgm:cxn modelId="{70FAB381-6C4A-4E62-B510-CA141E86B8FC}" type="presOf" srcId="{1E5F8437-7E35-460E-BAB3-399C57070C8F}" destId="{997B2BFD-F93A-4652-A433-86748D3742E1}" srcOrd="0" destOrd="0" presId="urn:microsoft.com/office/officeart/2008/layout/LinedList"/>
    <dgm:cxn modelId="{3A1E6A9C-9AFF-4A10-AC56-775B47167F0E}" srcId="{A147C7B0-BBD7-4122-9C15-3B2C16443DD9}" destId="{FA701EC7-9877-4DDE-9EF8-43D91552C8B8}" srcOrd="4" destOrd="0" parTransId="{15687308-90FE-4D7F-94FA-C578DA206222}" sibTransId="{8D0437F3-A361-403B-8B7A-736C423AABD2}"/>
    <dgm:cxn modelId="{7CC5B1F1-9B37-4863-A5AC-2AE9C3ECFC01}" srcId="{A147C7B0-BBD7-4122-9C15-3B2C16443DD9}" destId="{1E5F8437-7E35-460E-BAB3-399C57070C8F}" srcOrd="1" destOrd="0" parTransId="{ED1E053A-6CB8-4E81-B643-7F6022B73D54}" sibTransId="{2C52A58B-A338-4E4D-B57F-DF84F5F807B0}"/>
    <dgm:cxn modelId="{BA464EF2-57EE-4534-AE4F-092DD4057A5D}" srcId="{A147C7B0-BBD7-4122-9C15-3B2C16443DD9}" destId="{92BCDD18-B504-46A3-B6F1-E24D60042CDF}" srcOrd="0" destOrd="0" parTransId="{BE9AAA2B-2D83-4015-B893-C1EAAAB6D894}" sibTransId="{3D601F46-2BE8-4D10-92AA-5F9A9C0200D7}"/>
    <dgm:cxn modelId="{4A265C43-B1D8-4004-9DE3-A0A1AF1BA8D5}" type="presParOf" srcId="{C2B8104C-8E0A-4F40-B57B-196EA3E3471F}" destId="{D9D89B1F-0A57-48F5-814E-AB454FD390BA}" srcOrd="0" destOrd="0" presId="urn:microsoft.com/office/officeart/2008/layout/LinedList"/>
    <dgm:cxn modelId="{89BED985-3744-42C4-8C80-3401BE91E95C}" type="presParOf" srcId="{C2B8104C-8E0A-4F40-B57B-196EA3E3471F}" destId="{FBD96A08-2134-4FDA-B6FA-7813612B66EB}" srcOrd="1" destOrd="0" presId="urn:microsoft.com/office/officeart/2008/layout/LinedList"/>
    <dgm:cxn modelId="{F1307C25-512B-4290-8ACB-AD30AEEB4A62}" type="presParOf" srcId="{FBD96A08-2134-4FDA-B6FA-7813612B66EB}" destId="{BF364768-382F-491A-8F39-025FAA8EA913}" srcOrd="0" destOrd="0" presId="urn:microsoft.com/office/officeart/2008/layout/LinedList"/>
    <dgm:cxn modelId="{2FD37950-DC72-495D-891F-BE69DB44D8A8}" type="presParOf" srcId="{FBD96A08-2134-4FDA-B6FA-7813612B66EB}" destId="{8A558F79-F2EA-423A-B8B6-3E7E939E03B4}" srcOrd="1" destOrd="0" presId="urn:microsoft.com/office/officeart/2008/layout/LinedList"/>
    <dgm:cxn modelId="{B555DD67-E41B-48F4-A4AB-F19BAEAA16ED}" type="presParOf" srcId="{C2B8104C-8E0A-4F40-B57B-196EA3E3471F}" destId="{A661B1FE-5346-4897-82FC-9CBD39F139FF}" srcOrd="2" destOrd="0" presId="urn:microsoft.com/office/officeart/2008/layout/LinedList"/>
    <dgm:cxn modelId="{C1ED816A-0859-4060-8881-0E27B4B8C117}" type="presParOf" srcId="{C2B8104C-8E0A-4F40-B57B-196EA3E3471F}" destId="{F3956D1D-45D3-4E4A-9003-1CFADE8DB415}" srcOrd="3" destOrd="0" presId="urn:microsoft.com/office/officeart/2008/layout/LinedList"/>
    <dgm:cxn modelId="{0C658739-C950-418D-AA95-94920AACDDF2}" type="presParOf" srcId="{F3956D1D-45D3-4E4A-9003-1CFADE8DB415}" destId="{997B2BFD-F93A-4652-A433-86748D3742E1}" srcOrd="0" destOrd="0" presId="urn:microsoft.com/office/officeart/2008/layout/LinedList"/>
    <dgm:cxn modelId="{C72A9831-D186-46A0-9E4B-C1D2DE34D1C0}" type="presParOf" srcId="{F3956D1D-45D3-4E4A-9003-1CFADE8DB415}" destId="{E8D2F847-D21C-4DAF-AEE9-96CE5C91D623}" srcOrd="1" destOrd="0" presId="urn:microsoft.com/office/officeart/2008/layout/LinedList"/>
    <dgm:cxn modelId="{94765045-A9CE-4F7E-8BA4-E51826F47483}" type="presParOf" srcId="{C2B8104C-8E0A-4F40-B57B-196EA3E3471F}" destId="{7C1FF4BC-676D-4263-BC2E-9117494F29E1}" srcOrd="4" destOrd="0" presId="urn:microsoft.com/office/officeart/2008/layout/LinedList"/>
    <dgm:cxn modelId="{EC9A8361-5B50-49B5-B64D-EA5D83426483}" type="presParOf" srcId="{C2B8104C-8E0A-4F40-B57B-196EA3E3471F}" destId="{C5257B2C-EE72-4525-A129-0665192A88EE}" srcOrd="5" destOrd="0" presId="urn:microsoft.com/office/officeart/2008/layout/LinedList"/>
    <dgm:cxn modelId="{3F22C714-336B-4A53-B10D-4F9DFE5F2B08}" type="presParOf" srcId="{C5257B2C-EE72-4525-A129-0665192A88EE}" destId="{B678C444-E51E-45F6-AB1F-36FC7DDC3BF2}" srcOrd="0" destOrd="0" presId="urn:microsoft.com/office/officeart/2008/layout/LinedList"/>
    <dgm:cxn modelId="{692E3BF8-56C3-462A-9472-2DFD27EE5E05}" type="presParOf" srcId="{C5257B2C-EE72-4525-A129-0665192A88EE}" destId="{CD4F5B55-2263-456F-89EF-CF3E4BE0BB44}" srcOrd="1" destOrd="0" presId="urn:microsoft.com/office/officeart/2008/layout/LinedList"/>
    <dgm:cxn modelId="{62752969-70CF-4BD0-BB9F-F7E49318A3FC}" type="presParOf" srcId="{C2B8104C-8E0A-4F40-B57B-196EA3E3471F}" destId="{A3DE6AFD-EDDC-4BB6-BDF4-A5A4853209DC}" srcOrd="6" destOrd="0" presId="urn:microsoft.com/office/officeart/2008/layout/LinedList"/>
    <dgm:cxn modelId="{1D534B73-411C-4298-B997-9A8114DE7C8C}" type="presParOf" srcId="{C2B8104C-8E0A-4F40-B57B-196EA3E3471F}" destId="{3CF37484-F05D-44CC-A84F-7DEC6064EAF8}" srcOrd="7" destOrd="0" presId="urn:microsoft.com/office/officeart/2008/layout/LinedList"/>
    <dgm:cxn modelId="{4189F4D0-47E6-4AD0-8CB8-87CA28C66D65}" type="presParOf" srcId="{3CF37484-F05D-44CC-A84F-7DEC6064EAF8}" destId="{CD35D57D-8848-4D8D-A7B0-743FBA177A00}" srcOrd="0" destOrd="0" presId="urn:microsoft.com/office/officeart/2008/layout/LinedList"/>
    <dgm:cxn modelId="{CBCAD437-0B80-46FE-8101-1A5F4E7AA38C}" type="presParOf" srcId="{3CF37484-F05D-44CC-A84F-7DEC6064EAF8}" destId="{B46B9092-41C2-42E7-B937-FB241FB27DDE}" srcOrd="1" destOrd="0" presId="urn:microsoft.com/office/officeart/2008/layout/LinedList"/>
    <dgm:cxn modelId="{B8E5480F-074C-44C9-B2EC-498FAA0C6150}" type="presParOf" srcId="{C2B8104C-8E0A-4F40-B57B-196EA3E3471F}" destId="{466D3407-8A75-44EE-B2F0-A11C1496591A}" srcOrd="8" destOrd="0" presId="urn:microsoft.com/office/officeart/2008/layout/LinedList"/>
    <dgm:cxn modelId="{331AC1E5-4658-4649-B45A-7D0264EA107F}" type="presParOf" srcId="{C2B8104C-8E0A-4F40-B57B-196EA3E3471F}" destId="{333AEEE5-6958-46EF-B71B-595EF42154E0}" srcOrd="9" destOrd="0" presId="urn:microsoft.com/office/officeart/2008/layout/LinedList"/>
    <dgm:cxn modelId="{5E6E0A29-A020-4118-9A66-D13E6CC0A173}" type="presParOf" srcId="{333AEEE5-6958-46EF-B71B-595EF42154E0}" destId="{76397402-181D-40B7-BEB5-CD15695377BE}" srcOrd="0" destOrd="0" presId="urn:microsoft.com/office/officeart/2008/layout/LinedList"/>
    <dgm:cxn modelId="{3CC2E84E-DFED-4BA3-8596-EE5E2C826CC6}" type="presParOf" srcId="{333AEEE5-6958-46EF-B71B-595EF42154E0}" destId="{6EBC53C3-D7E1-4FEC-92C4-14D16CD156C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7554A2E-0B96-437A-97C4-2C2ADDC3ECE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D425049-D17B-430B-ABED-99424AC39927}">
      <dgm:prSet/>
      <dgm:spPr/>
      <dgm:t>
        <a:bodyPr/>
        <a:lstStyle/>
        <a:p>
          <a:pPr>
            <a:lnSpc>
              <a:spcPct val="100000"/>
            </a:lnSpc>
          </a:pPr>
          <a:r>
            <a:rPr lang="en-US"/>
            <a:t>Cells vs. Temporary Holding</a:t>
          </a:r>
        </a:p>
      </dgm:t>
    </dgm:pt>
    <dgm:pt modelId="{C7C46A54-7CF7-4B59-9E7C-B656AE879721}" type="parTrans" cxnId="{96BFB6F0-223B-45C0-A621-CC50F2C46980}">
      <dgm:prSet/>
      <dgm:spPr/>
      <dgm:t>
        <a:bodyPr/>
        <a:lstStyle/>
        <a:p>
          <a:endParaRPr lang="en-US"/>
        </a:p>
      </dgm:t>
    </dgm:pt>
    <dgm:pt modelId="{3D3DFEF4-5621-424C-A7C3-A25714486EB1}" type="sibTrans" cxnId="{96BFB6F0-223B-45C0-A621-CC50F2C46980}">
      <dgm:prSet/>
      <dgm:spPr/>
      <dgm:t>
        <a:bodyPr/>
        <a:lstStyle/>
        <a:p>
          <a:endParaRPr lang="en-US"/>
        </a:p>
      </dgm:t>
    </dgm:pt>
    <dgm:pt modelId="{15792683-B06F-4E9C-8388-9DE544406EED}">
      <dgm:prSet/>
      <dgm:spPr/>
      <dgm:t>
        <a:bodyPr/>
        <a:lstStyle/>
        <a:p>
          <a:pPr>
            <a:lnSpc>
              <a:spcPct val="100000"/>
            </a:lnSpc>
          </a:pPr>
          <a:r>
            <a:rPr lang="en-US"/>
            <a:t>Communications Center</a:t>
          </a:r>
        </a:p>
      </dgm:t>
    </dgm:pt>
    <dgm:pt modelId="{D271F1D2-63A5-4323-8FB9-15970E5DC37F}" type="parTrans" cxnId="{1E12E3A4-D939-485D-AB12-F2919A5BDE5E}">
      <dgm:prSet/>
      <dgm:spPr/>
      <dgm:t>
        <a:bodyPr/>
        <a:lstStyle/>
        <a:p>
          <a:endParaRPr lang="en-US"/>
        </a:p>
      </dgm:t>
    </dgm:pt>
    <dgm:pt modelId="{D27F56FB-C34B-47B2-ABBF-BBC53CA56AB0}" type="sibTrans" cxnId="{1E12E3A4-D939-485D-AB12-F2919A5BDE5E}">
      <dgm:prSet/>
      <dgm:spPr/>
      <dgm:t>
        <a:bodyPr/>
        <a:lstStyle/>
        <a:p>
          <a:endParaRPr lang="en-US"/>
        </a:p>
      </dgm:t>
    </dgm:pt>
    <dgm:pt modelId="{7E30484A-4067-43C9-88CC-B366F7EE9AFB}">
      <dgm:prSet/>
      <dgm:spPr/>
      <dgm:t>
        <a:bodyPr/>
        <a:lstStyle/>
        <a:p>
          <a:pPr>
            <a:lnSpc>
              <a:spcPct val="100000"/>
            </a:lnSpc>
          </a:pPr>
          <a:r>
            <a:rPr lang="en-US"/>
            <a:t>“Letter of Compliance” from Emergency Communications Center</a:t>
          </a:r>
        </a:p>
      </dgm:t>
    </dgm:pt>
    <dgm:pt modelId="{AD692FD6-CABD-4A39-9240-85051AB8449A}" type="parTrans" cxnId="{E3786603-EFA7-4048-8EA7-4F637F3263C1}">
      <dgm:prSet/>
      <dgm:spPr/>
      <dgm:t>
        <a:bodyPr/>
        <a:lstStyle/>
        <a:p>
          <a:endParaRPr lang="en-US"/>
        </a:p>
      </dgm:t>
    </dgm:pt>
    <dgm:pt modelId="{D1B75F66-5F8B-4184-ADFE-BF8992D3889F}" type="sibTrans" cxnId="{E3786603-EFA7-4048-8EA7-4F637F3263C1}">
      <dgm:prSet/>
      <dgm:spPr/>
      <dgm:t>
        <a:bodyPr/>
        <a:lstStyle/>
        <a:p>
          <a:endParaRPr lang="en-US"/>
        </a:p>
      </dgm:t>
    </dgm:pt>
    <dgm:pt modelId="{25C2721A-C1F0-4E17-9472-797B5AFDB606}">
      <dgm:prSet/>
      <dgm:spPr/>
      <dgm:t>
        <a:bodyPr/>
        <a:lstStyle/>
        <a:p>
          <a:pPr>
            <a:lnSpc>
              <a:spcPct val="100000"/>
            </a:lnSpc>
          </a:pPr>
          <a:r>
            <a:rPr lang="en-US" dirty="0"/>
            <a:t>Evidence</a:t>
          </a:r>
        </a:p>
      </dgm:t>
    </dgm:pt>
    <dgm:pt modelId="{338DBA6B-7CB5-4D0E-BC78-2B1016B036AF}" type="parTrans" cxnId="{0597C62E-9C2F-4E2F-A4E2-87C5ABF33B5B}">
      <dgm:prSet/>
      <dgm:spPr/>
      <dgm:t>
        <a:bodyPr/>
        <a:lstStyle/>
        <a:p>
          <a:endParaRPr lang="en-US"/>
        </a:p>
      </dgm:t>
    </dgm:pt>
    <dgm:pt modelId="{6E56C052-28FB-4DA5-B790-C834D4FF6E0C}" type="sibTrans" cxnId="{0597C62E-9C2F-4E2F-A4E2-87C5ABF33B5B}">
      <dgm:prSet/>
      <dgm:spPr/>
      <dgm:t>
        <a:bodyPr/>
        <a:lstStyle/>
        <a:p>
          <a:endParaRPr lang="en-US"/>
        </a:p>
      </dgm:t>
    </dgm:pt>
    <dgm:pt modelId="{C16B1958-ADC2-4C39-AAE6-ADF36971DBCA}">
      <dgm:prSet/>
      <dgm:spPr/>
      <dgm:t>
        <a:bodyPr/>
        <a:lstStyle/>
        <a:p>
          <a:pPr>
            <a:lnSpc>
              <a:spcPct val="100000"/>
            </a:lnSpc>
          </a:pPr>
          <a:r>
            <a:rPr lang="en-US" dirty="0"/>
            <a:t>Temporary Evidence</a:t>
          </a:r>
        </a:p>
      </dgm:t>
    </dgm:pt>
    <dgm:pt modelId="{F3EBA3C8-B707-4BCB-AC59-107EDB1B67FD}" type="parTrans" cxnId="{E3064FB1-85BC-4F48-A6B7-E6DD9516AD7F}">
      <dgm:prSet/>
      <dgm:spPr/>
      <dgm:t>
        <a:bodyPr/>
        <a:lstStyle/>
        <a:p>
          <a:endParaRPr lang="en-US"/>
        </a:p>
      </dgm:t>
    </dgm:pt>
    <dgm:pt modelId="{6FAC0DA6-2BDA-4AF5-ADAA-AFADFAB39F3F}" type="sibTrans" cxnId="{E3064FB1-85BC-4F48-A6B7-E6DD9516AD7F}">
      <dgm:prSet/>
      <dgm:spPr/>
      <dgm:t>
        <a:bodyPr/>
        <a:lstStyle/>
        <a:p>
          <a:endParaRPr lang="en-US"/>
        </a:p>
      </dgm:t>
    </dgm:pt>
    <dgm:pt modelId="{92FE73C7-8609-4D88-BD67-5224EEC8286A}">
      <dgm:prSet/>
      <dgm:spPr/>
      <dgm:t>
        <a:bodyPr/>
        <a:lstStyle/>
        <a:p>
          <a:r>
            <a:rPr lang="en-US"/>
            <a:t>Bicycles</a:t>
          </a:r>
        </a:p>
      </dgm:t>
    </dgm:pt>
    <dgm:pt modelId="{A41230A6-5D3D-4ECC-8388-B35B0241AF4E}" type="parTrans" cxnId="{E35D09E8-781C-42DA-913A-3331ADA101BA}">
      <dgm:prSet/>
      <dgm:spPr/>
      <dgm:t>
        <a:bodyPr/>
        <a:lstStyle/>
        <a:p>
          <a:endParaRPr lang="en-US"/>
        </a:p>
      </dgm:t>
    </dgm:pt>
    <dgm:pt modelId="{03A85995-C396-408A-A7EB-EADCB6ED973F}" type="sibTrans" cxnId="{E35D09E8-781C-42DA-913A-3331ADA101BA}">
      <dgm:prSet/>
      <dgm:spPr/>
      <dgm:t>
        <a:bodyPr/>
        <a:lstStyle/>
        <a:p>
          <a:endParaRPr lang="en-US"/>
        </a:p>
      </dgm:t>
    </dgm:pt>
    <dgm:pt modelId="{7DCB6964-E840-4925-94D1-9703069E1DA9}">
      <dgm:prSet/>
      <dgm:spPr/>
      <dgm:t>
        <a:bodyPr/>
        <a:lstStyle/>
        <a:p>
          <a:r>
            <a:rPr lang="en-US"/>
            <a:t>“Found Property”</a:t>
          </a:r>
        </a:p>
      </dgm:t>
    </dgm:pt>
    <dgm:pt modelId="{74F5DC97-551A-4B66-A18D-C2F0D0353443}" type="parTrans" cxnId="{841DA686-4103-4106-A952-6E1BCDF777A9}">
      <dgm:prSet/>
      <dgm:spPr/>
      <dgm:t>
        <a:bodyPr/>
        <a:lstStyle/>
        <a:p>
          <a:endParaRPr lang="en-US"/>
        </a:p>
      </dgm:t>
    </dgm:pt>
    <dgm:pt modelId="{A6B7DCBA-A43B-44C4-B154-91E05E23C078}" type="sibTrans" cxnId="{841DA686-4103-4106-A952-6E1BCDF777A9}">
      <dgm:prSet/>
      <dgm:spPr/>
      <dgm:t>
        <a:bodyPr/>
        <a:lstStyle/>
        <a:p>
          <a:endParaRPr lang="en-US"/>
        </a:p>
      </dgm:t>
    </dgm:pt>
    <dgm:pt modelId="{A338CE4D-9C01-452E-9EFE-13F60CBD7BA5}" type="pres">
      <dgm:prSet presAssocID="{07554A2E-0B96-437A-97C4-2C2ADDC3ECE2}" presName="root" presStyleCnt="0">
        <dgm:presLayoutVars>
          <dgm:dir/>
          <dgm:resizeHandles val="exact"/>
        </dgm:presLayoutVars>
      </dgm:prSet>
      <dgm:spPr/>
    </dgm:pt>
    <dgm:pt modelId="{EBB367B6-48ED-4F2C-9C9B-9632D1231D39}" type="pres">
      <dgm:prSet presAssocID="{7D425049-D17B-430B-ABED-99424AC39927}" presName="compNode" presStyleCnt="0"/>
      <dgm:spPr/>
    </dgm:pt>
    <dgm:pt modelId="{0B91F7AD-170E-4802-88DD-F60109EDF4A5}" type="pres">
      <dgm:prSet presAssocID="{7D425049-D17B-430B-ABED-99424AC39927}" presName="bgRect" presStyleLbl="bgShp" presStyleIdx="0" presStyleCnt="3"/>
      <dgm:spPr/>
    </dgm:pt>
    <dgm:pt modelId="{A660D128-3715-4F29-BBA4-A062DC9F9367}" type="pres">
      <dgm:prSet presAssocID="{7D425049-D17B-430B-ABED-99424AC3992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
        </a:ext>
      </dgm:extLst>
    </dgm:pt>
    <dgm:pt modelId="{F998445A-2186-4CF1-AE77-74B6B7A9BB02}" type="pres">
      <dgm:prSet presAssocID="{7D425049-D17B-430B-ABED-99424AC39927}" presName="spaceRect" presStyleCnt="0"/>
      <dgm:spPr/>
    </dgm:pt>
    <dgm:pt modelId="{C5CE6B30-FBB9-4AA1-A5DC-4B8DF13C469D}" type="pres">
      <dgm:prSet presAssocID="{7D425049-D17B-430B-ABED-99424AC39927}" presName="parTx" presStyleLbl="revTx" presStyleIdx="0" presStyleCnt="5">
        <dgm:presLayoutVars>
          <dgm:chMax val="0"/>
          <dgm:chPref val="0"/>
        </dgm:presLayoutVars>
      </dgm:prSet>
      <dgm:spPr/>
    </dgm:pt>
    <dgm:pt modelId="{5F367FFA-D94D-412C-9F23-F1AE574EFFFD}" type="pres">
      <dgm:prSet presAssocID="{3D3DFEF4-5621-424C-A7C3-A25714486EB1}" presName="sibTrans" presStyleCnt="0"/>
      <dgm:spPr/>
    </dgm:pt>
    <dgm:pt modelId="{264595CF-8182-431C-8964-6C74EE23718C}" type="pres">
      <dgm:prSet presAssocID="{15792683-B06F-4E9C-8388-9DE544406EED}" presName="compNode" presStyleCnt="0"/>
      <dgm:spPr/>
    </dgm:pt>
    <dgm:pt modelId="{94CD067C-CD97-4763-97CC-3C6065A59A35}" type="pres">
      <dgm:prSet presAssocID="{15792683-B06F-4E9C-8388-9DE544406EED}" presName="bgRect" presStyleLbl="bgShp" presStyleIdx="1" presStyleCnt="3"/>
      <dgm:spPr/>
    </dgm:pt>
    <dgm:pt modelId="{B6E7B706-5F47-4B0B-AEF5-B8AB24956C86}" type="pres">
      <dgm:prSet presAssocID="{15792683-B06F-4E9C-8388-9DE544406E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aker Phone"/>
        </a:ext>
      </dgm:extLst>
    </dgm:pt>
    <dgm:pt modelId="{A836C729-5284-4720-966E-2892E81BE8F9}" type="pres">
      <dgm:prSet presAssocID="{15792683-B06F-4E9C-8388-9DE544406EED}" presName="spaceRect" presStyleCnt="0"/>
      <dgm:spPr/>
    </dgm:pt>
    <dgm:pt modelId="{D8E208A8-7696-4204-88CE-5C2CF7531F50}" type="pres">
      <dgm:prSet presAssocID="{15792683-B06F-4E9C-8388-9DE544406EED}" presName="parTx" presStyleLbl="revTx" presStyleIdx="1" presStyleCnt="5">
        <dgm:presLayoutVars>
          <dgm:chMax val="0"/>
          <dgm:chPref val="0"/>
        </dgm:presLayoutVars>
      </dgm:prSet>
      <dgm:spPr/>
    </dgm:pt>
    <dgm:pt modelId="{6A91BA01-91D3-4C42-853D-9EA09F21AE70}" type="pres">
      <dgm:prSet presAssocID="{15792683-B06F-4E9C-8388-9DE544406EED}" presName="desTx" presStyleLbl="revTx" presStyleIdx="2" presStyleCnt="5">
        <dgm:presLayoutVars/>
      </dgm:prSet>
      <dgm:spPr/>
    </dgm:pt>
    <dgm:pt modelId="{B42590BD-345C-45F5-A6C4-E52E371AFB38}" type="pres">
      <dgm:prSet presAssocID="{D27F56FB-C34B-47B2-ABBF-BBC53CA56AB0}" presName="sibTrans" presStyleCnt="0"/>
      <dgm:spPr/>
    </dgm:pt>
    <dgm:pt modelId="{62D92116-9F18-41D9-A590-07AC041DEB50}" type="pres">
      <dgm:prSet presAssocID="{25C2721A-C1F0-4E17-9472-797B5AFDB606}" presName="compNode" presStyleCnt="0"/>
      <dgm:spPr/>
    </dgm:pt>
    <dgm:pt modelId="{910310D6-73B2-497F-A885-C54BD928B8B5}" type="pres">
      <dgm:prSet presAssocID="{25C2721A-C1F0-4E17-9472-797B5AFDB606}" presName="bgRect" presStyleLbl="bgShp" presStyleIdx="2" presStyleCnt="3"/>
      <dgm:spPr/>
    </dgm:pt>
    <dgm:pt modelId="{6DA8D106-7C23-410E-AA51-FAE1B28FB0BC}" type="pres">
      <dgm:prSet presAssocID="{25C2721A-C1F0-4E17-9472-797B5AFDB60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5310672C-67CD-46AB-99AD-9412F4DFACBA}" type="pres">
      <dgm:prSet presAssocID="{25C2721A-C1F0-4E17-9472-797B5AFDB606}" presName="spaceRect" presStyleCnt="0"/>
      <dgm:spPr/>
    </dgm:pt>
    <dgm:pt modelId="{A36B749B-803D-4DE3-8A58-52C649F55E46}" type="pres">
      <dgm:prSet presAssocID="{25C2721A-C1F0-4E17-9472-797B5AFDB606}" presName="parTx" presStyleLbl="revTx" presStyleIdx="3" presStyleCnt="5">
        <dgm:presLayoutVars>
          <dgm:chMax val="0"/>
          <dgm:chPref val="0"/>
        </dgm:presLayoutVars>
      </dgm:prSet>
      <dgm:spPr/>
    </dgm:pt>
    <dgm:pt modelId="{B1E19863-57E3-45C1-A220-B544FA20412E}" type="pres">
      <dgm:prSet presAssocID="{25C2721A-C1F0-4E17-9472-797B5AFDB606}" presName="desTx" presStyleLbl="revTx" presStyleIdx="4" presStyleCnt="5">
        <dgm:presLayoutVars/>
      </dgm:prSet>
      <dgm:spPr/>
    </dgm:pt>
  </dgm:ptLst>
  <dgm:cxnLst>
    <dgm:cxn modelId="{E3786603-EFA7-4048-8EA7-4F637F3263C1}" srcId="{15792683-B06F-4E9C-8388-9DE544406EED}" destId="{7E30484A-4067-43C9-88CC-B366F7EE9AFB}" srcOrd="0" destOrd="0" parTransId="{AD692FD6-CABD-4A39-9240-85051AB8449A}" sibTransId="{D1B75F66-5F8B-4184-ADFE-BF8992D3889F}"/>
    <dgm:cxn modelId="{0597C62E-9C2F-4E2F-A4E2-87C5ABF33B5B}" srcId="{07554A2E-0B96-437A-97C4-2C2ADDC3ECE2}" destId="{25C2721A-C1F0-4E17-9472-797B5AFDB606}" srcOrd="2" destOrd="0" parTransId="{338DBA6B-7CB5-4D0E-BC78-2B1016B036AF}" sibTransId="{6E56C052-28FB-4DA5-B790-C834D4FF6E0C}"/>
    <dgm:cxn modelId="{D0642763-CBCA-4427-8846-D4D508497830}" type="presOf" srcId="{92FE73C7-8609-4D88-BD67-5224EEC8286A}" destId="{B1E19863-57E3-45C1-A220-B544FA20412E}" srcOrd="0" destOrd="1" presId="urn:microsoft.com/office/officeart/2018/2/layout/IconVerticalSolidList"/>
    <dgm:cxn modelId="{0441D358-46FF-4737-BAFA-0237CCED83D1}" type="presOf" srcId="{7DCB6964-E840-4925-94D1-9703069E1DA9}" destId="{B1E19863-57E3-45C1-A220-B544FA20412E}" srcOrd="0" destOrd="2" presId="urn:microsoft.com/office/officeart/2018/2/layout/IconVerticalSolidList"/>
    <dgm:cxn modelId="{ACBFE882-F28D-4CC6-985A-160D89913AB9}" type="presOf" srcId="{15792683-B06F-4E9C-8388-9DE544406EED}" destId="{D8E208A8-7696-4204-88CE-5C2CF7531F50}" srcOrd="0" destOrd="0" presId="urn:microsoft.com/office/officeart/2018/2/layout/IconVerticalSolidList"/>
    <dgm:cxn modelId="{841DA686-4103-4106-A952-6E1BCDF777A9}" srcId="{C16B1958-ADC2-4C39-AAE6-ADF36971DBCA}" destId="{7DCB6964-E840-4925-94D1-9703069E1DA9}" srcOrd="1" destOrd="0" parTransId="{74F5DC97-551A-4B66-A18D-C2F0D0353443}" sibTransId="{A6B7DCBA-A43B-44C4-B154-91E05E23C078}"/>
    <dgm:cxn modelId="{5F37F593-0125-443B-A958-D9EC011A9790}" type="presOf" srcId="{7E30484A-4067-43C9-88CC-B366F7EE9AFB}" destId="{6A91BA01-91D3-4C42-853D-9EA09F21AE70}" srcOrd="0" destOrd="0" presId="urn:microsoft.com/office/officeart/2018/2/layout/IconVerticalSolidList"/>
    <dgm:cxn modelId="{1E12E3A4-D939-485D-AB12-F2919A5BDE5E}" srcId="{07554A2E-0B96-437A-97C4-2C2ADDC3ECE2}" destId="{15792683-B06F-4E9C-8388-9DE544406EED}" srcOrd="1" destOrd="0" parTransId="{D271F1D2-63A5-4323-8FB9-15970E5DC37F}" sibTransId="{D27F56FB-C34B-47B2-ABBF-BBC53CA56AB0}"/>
    <dgm:cxn modelId="{E3064FB1-85BC-4F48-A6B7-E6DD9516AD7F}" srcId="{25C2721A-C1F0-4E17-9472-797B5AFDB606}" destId="{C16B1958-ADC2-4C39-AAE6-ADF36971DBCA}" srcOrd="0" destOrd="0" parTransId="{F3EBA3C8-B707-4BCB-AC59-107EDB1B67FD}" sibTransId="{6FAC0DA6-2BDA-4AF5-ADAA-AFADFAB39F3F}"/>
    <dgm:cxn modelId="{1694E0BD-F1ED-4D36-9D57-4A53481075E7}" type="presOf" srcId="{7D425049-D17B-430B-ABED-99424AC39927}" destId="{C5CE6B30-FBB9-4AA1-A5DC-4B8DF13C469D}" srcOrd="0" destOrd="0" presId="urn:microsoft.com/office/officeart/2018/2/layout/IconVerticalSolidList"/>
    <dgm:cxn modelId="{E35D09E8-781C-42DA-913A-3331ADA101BA}" srcId="{C16B1958-ADC2-4C39-AAE6-ADF36971DBCA}" destId="{92FE73C7-8609-4D88-BD67-5224EEC8286A}" srcOrd="0" destOrd="0" parTransId="{A41230A6-5D3D-4ECC-8388-B35B0241AF4E}" sibTransId="{03A85995-C396-408A-A7EB-EADCB6ED973F}"/>
    <dgm:cxn modelId="{1CF81AF0-5FC7-4585-8155-F5D8B71EC3B1}" type="presOf" srcId="{C16B1958-ADC2-4C39-AAE6-ADF36971DBCA}" destId="{B1E19863-57E3-45C1-A220-B544FA20412E}" srcOrd="0" destOrd="0" presId="urn:microsoft.com/office/officeart/2018/2/layout/IconVerticalSolidList"/>
    <dgm:cxn modelId="{96BFB6F0-223B-45C0-A621-CC50F2C46980}" srcId="{07554A2E-0B96-437A-97C4-2C2ADDC3ECE2}" destId="{7D425049-D17B-430B-ABED-99424AC39927}" srcOrd="0" destOrd="0" parTransId="{C7C46A54-7CF7-4B59-9E7C-B656AE879721}" sibTransId="{3D3DFEF4-5621-424C-A7C3-A25714486EB1}"/>
    <dgm:cxn modelId="{1204BDF3-1EA7-4BFA-89E0-2B2D8018F784}" type="presOf" srcId="{25C2721A-C1F0-4E17-9472-797B5AFDB606}" destId="{A36B749B-803D-4DE3-8A58-52C649F55E46}" srcOrd="0" destOrd="0" presId="urn:microsoft.com/office/officeart/2018/2/layout/IconVerticalSolidList"/>
    <dgm:cxn modelId="{766CC3FE-376E-40B6-AB58-511AAA4F01C7}" type="presOf" srcId="{07554A2E-0B96-437A-97C4-2C2ADDC3ECE2}" destId="{A338CE4D-9C01-452E-9EFE-13F60CBD7BA5}" srcOrd="0" destOrd="0" presId="urn:microsoft.com/office/officeart/2018/2/layout/IconVerticalSolidList"/>
    <dgm:cxn modelId="{0001D26C-42B2-4F0F-B983-95A3F56AA77C}" type="presParOf" srcId="{A338CE4D-9C01-452E-9EFE-13F60CBD7BA5}" destId="{EBB367B6-48ED-4F2C-9C9B-9632D1231D39}" srcOrd="0" destOrd="0" presId="urn:microsoft.com/office/officeart/2018/2/layout/IconVerticalSolidList"/>
    <dgm:cxn modelId="{E5EC9E93-96C6-451B-8C2B-6B4610ABC673}" type="presParOf" srcId="{EBB367B6-48ED-4F2C-9C9B-9632D1231D39}" destId="{0B91F7AD-170E-4802-88DD-F60109EDF4A5}" srcOrd="0" destOrd="0" presId="urn:microsoft.com/office/officeart/2018/2/layout/IconVerticalSolidList"/>
    <dgm:cxn modelId="{63795ABE-1B0E-451A-BE5D-E354CF45878F}" type="presParOf" srcId="{EBB367B6-48ED-4F2C-9C9B-9632D1231D39}" destId="{A660D128-3715-4F29-BBA4-A062DC9F9367}" srcOrd="1" destOrd="0" presId="urn:microsoft.com/office/officeart/2018/2/layout/IconVerticalSolidList"/>
    <dgm:cxn modelId="{0F47AE7F-F4AD-40DF-B9EC-95BF55605AC0}" type="presParOf" srcId="{EBB367B6-48ED-4F2C-9C9B-9632D1231D39}" destId="{F998445A-2186-4CF1-AE77-74B6B7A9BB02}" srcOrd="2" destOrd="0" presId="urn:microsoft.com/office/officeart/2018/2/layout/IconVerticalSolidList"/>
    <dgm:cxn modelId="{D98A9BA3-F62E-42E1-A715-0ED902812673}" type="presParOf" srcId="{EBB367B6-48ED-4F2C-9C9B-9632D1231D39}" destId="{C5CE6B30-FBB9-4AA1-A5DC-4B8DF13C469D}" srcOrd="3" destOrd="0" presId="urn:microsoft.com/office/officeart/2018/2/layout/IconVerticalSolidList"/>
    <dgm:cxn modelId="{465B73C1-346A-471F-8795-D3ECEE73D9C1}" type="presParOf" srcId="{A338CE4D-9C01-452E-9EFE-13F60CBD7BA5}" destId="{5F367FFA-D94D-412C-9F23-F1AE574EFFFD}" srcOrd="1" destOrd="0" presId="urn:microsoft.com/office/officeart/2018/2/layout/IconVerticalSolidList"/>
    <dgm:cxn modelId="{962BF9EA-D051-49FB-BF86-981E6825699F}" type="presParOf" srcId="{A338CE4D-9C01-452E-9EFE-13F60CBD7BA5}" destId="{264595CF-8182-431C-8964-6C74EE23718C}" srcOrd="2" destOrd="0" presId="urn:microsoft.com/office/officeart/2018/2/layout/IconVerticalSolidList"/>
    <dgm:cxn modelId="{95634D70-B7EC-4D3B-BE78-17A9783825A4}" type="presParOf" srcId="{264595CF-8182-431C-8964-6C74EE23718C}" destId="{94CD067C-CD97-4763-97CC-3C6065A59A35}" srcOrd="0" destOrd="0" presId="urn:microsoft.com/office/officeart/2018/2/layout/IconVerticalSolidList"/>
    <dgm:cxn modelId="{F5C37745-9AD1-4C49-B8FA-7FF402D7D786}" type="presParOf" srcId="{264595CF-8182-431C-8964-6C74EE23718C}" destId="{B6E7B706-5F47-4B0B-AEF5-B8AB24956C86}" srcOrd="1" destOrd="0" presId="urn:microsoft.com/office/officeart/2018/2/layout/IconVerticalSolidList"/>
    <dgm:cxn modelId="{7296956B-E9C3-4950-A211-AF55483635C1}" type="presParOf" srcId="{264595CF-8182-431C-8964-6C74EE23718C}" destId="{A836C729-5284-4720-966E-2892E81BE8F9}" srcOrd="2" destOrd="0" presId="urn:microsoft.com/office/officeart/2018/2/layout/IconVerticalSolidList"/>
    <dgm:cxn modelId="{3EB4C7E5-0323-44D3-AB39-D7F3118DE2FC}" type="presParOf" srcId="{264595CF-8182-431C-8964-6C74EE23718C}" destId="{D8E208A8-7696-4204-88CE-5C2CF7531F50}" srcOrd="3" destOrd="0" presId="urn:microsoft.com/office/officeart/2018/2/layout/IconVerticalSolidList"/>
    <dgm:cxn modelId="{A56081D5-5D82-43AC-8A3E-D1F2E31344C8}" type="presParOf" srcId="{264595CF-8182-431C-8964-6C74EE23718C}" destId="{6A91BA01-91D3-4C42-853D-9EA09F21AE70}" srcOrd="4" destOrd="0" presId="urn:microsoft.com/office/officeart/2018/2/layout/IconVerticalSolidList"/>
    <dgm:cxn modelId="{668EB7D2-06B8-44FD-8B03-594A089B0BB3}" type="presParOf" srcId="{A338CE4D-9C01-452E-9EFE-13F60CBD7BA5}" destId="{B42590BD-345C-45F5-A6C4-E52E371AFB38}" srcOrd="3" destOrd="0" presId="urn:microsoft.com/office/officeart/2018/2/layout/IconVerticalSolidList"/>
    <dgm:cxn modelId="{F1CA9BFB-12AC-40F7-AA33-6EC940D604DC}" type="presParOf" srcId="{A338CE4D-9C01-452E-9EFE-13F60CBD7BA5}" destId="{62D92116-9F18-41D9-A590-07AC041DEB50}" srcOrd="4" destOrd="0" presId="urn:microsoft.com/office/officeart/2018/2/layout/IconVerticalSolidList"/>
    <dgm:cxn modelId="{F2EF7180-999C-475D-ACAB-64F66B1A9A03}" type="presParOf" srcId="{62D92116-9F18-41D9-A590-07AC041DEB50}" destId="{910310D6-73B2-497F-A885-C54BD928B8B5}" srcOrd="0" destOrd="0" presId="urn:microsoft.com/office/officeart/2018/2/layout/IconVerticalSolidList"/>
    <dgm:cxn modelId="{F785C925-8FDA-4A82-BB09-F971BC36913C}" type="presParOf" srcId="{62D92116-9F18-41D9-A590-07AC041DEB50}" destId="{6DA8D106-7C23-410E-AA51-FAE1B28FB0BC}" srcOrd="1" destOrd="0" presId="urn:microsoft.com/office/officeart/2018/2/layout/IconVerticalSolidList"/>
    <dgm:cxn modelId="{E8C908FF-471A-4859-935D-0E7D19A5F977}" type="presParOf" srcId="{62D92116-9F18-41D9-A590-07AC041DEB50}" destId="{5310672C-67CD-46AB-99AD-9412F4DFACBA}" srcOrd="2" destOrd="0" presId="urn:microsoft.com/office/officeart/2018/2/layout/IconVerticalSolidList"/>
    <dgm:cxn modelId="{F96A2361-89E2-4BF9-ACBD-85BA82938D7F}" type="presParOf" srcId="{62D92116-9F18-41D9-A590-07AC041DEB50}" destId="{A36B749B-803D-4DE3-8A58-52C649F55E46}" srcOrd="3" destOrd="0" presId="urn:microsoft.com/office/officeart/2018/2/layout/IconVerticalSolidList"/>
    <dgm:cxn modelId="{1A4E33A4-D0CE-4737-8DA3-96B9A1FE8263}" type="presParOf" srcId="{62D92116-9F18-41D9-A590-07AC041DEB50}" destId="{B1E19863-57E3-45C1-A220-B544FA20412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B3E3ED1-1372-4D3B-876D-BFC298228D20}"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5DCDD17B-7FEE-442C-9257-D53ABCDF11CA}">
      <dgm:prSet custT="1"/>
      <dgm:spPr/>
      <dgm:t>
        <a:bodyPr/>
        <a:lstStyle/>
        <a:p>
          <a:r>
            <a:rPr lang="en-US" sz="2400" dirty="0"/>
            <a:t>Agency visits </a:t>
          </a:r>
        </a:p>
      </dgm:t>
    </dgm:pt>
    <dgm:pt modelId="{203367F0-159A-4DC4-A922-1CDC37C5DAC0}" type="parTrans" cxnId="{AF0E4E7A-86B8-4FFA-B253-32AF1F8CDFB5}">
      <dgm:prSet/>
      <dgm:spPr/>
      <dgm:t>
        <a:bodyPr/>
        <a:lstStyle/>
        <a:p>
          <a:endParaRPr lang="en-US" sz="3200"/>
        </a:p>
      </dgm:t>
    </dgm:pt>
    <dgm:pt modelId="{369FF57A-99A9-4B4F-A324-B996B2FC510B}" type="sibTrans" cxnId="{AF0E4E7A-86B8-4FFA-B253-32AF1F8CDFB5}">
      <dgm:prSet/>
      <dgm:spPr/>
      <dgm:t>
        <a:bodyPr/>
        <a:lstStyle/>
        <a:p>
          <a:endParaRPr lang="en-US" sz="2400"/>
        </a:p>
      </dgm:t>
    </dgm:pt>
    <dgm:pt modelId="{582FEFCF-E0FB-4B31-99D6-C951612AA37E}">
      <dgm:prSet custT="1"/>
      <dgm:spPr/>
      <dgm:t>
        <a:bodyPr/>
        <a:lstStyle/>
        <a:p>
          <a:r>
            <a:rPr lang="en-US" sz="1800"/>
            <a:t>Others</a:t>
          </a:r>
        </a:p>
      </dgm:t>
    </dgm:pt>
    <dgm:pt modelId="{CD998120-5912-40C6-8904-438A7E264687}" type="parTrans" cxnId="{4DC55338-F0A9-4C36-B96A-85A390CC3693}">
      <dgm:prSet/>
      <dgm:spPr/>
      <dgm:t>
        <a:bodyPr/>
        <a:lstStyle/>
        <a:p>
          <a:endParaRPr lang="en-US" sz="3200"/>
        </a:p>
      </dgm:t>
    </dgm:pt>
    <dgm:pt modelId="{A3298E1A-7FFE-48A5-B009-DBED8518B7DD}" type="sibTrans" cxnId="{4DC55338-F0A9-4C36-B96A-85A390CC3693}">
      <dgm:prSet/>
      <dgm:spPr/>
      <dgm:t>
        <a:bodyPr/>
        <a:lstStyle/>
        <a:p>
          <a:endParaRPr lang="en-US" sz="2400"/>
        </a:p>
      </dgm:t>
    </dgm:pt>
    <dgm:pt modelId="{91F21D4B-D412-45BF-8DAE-171F6224810F}">
      <dgm:prSet custT="1"/>
      <dgm:spPr/>
      <dgm:t>
        <a:bodyPr/>
        <a:lstStyle/>
        <a:p>
          <a:r>
            <a:rPr lang="en-US" sz="2400"/>
            <a:t>Awareness</a:t>
          </a:r>
        </a:p>
      </dgm:t>
    </dgm:pt>
    <dgm:pt modelId="{C2493ACB-835D-4A55-A2E9-4CC6E1BFEE89}" type="parTrans" cxnId="{6809C89E-5942-4D52-9058-BAB9DD7F32FB}">
      <dgm:prSet/>
      <dgm:spPr/>
      <dgm:t>
        <a:bodyPr/>
        <a:lstStyle/>
        <a:p>
          <a:endParaRPr lang="en-US" sz="3200"/>
        </a:p>
      </dgm:t>
    </dgm:pt>
    <dgm:pt modelId="{585E2190-07F2-43BB-8D27-9D4599A37CAC}" type="sibTrans" cxnId="{6809C89E-5942-4D52-9058-BAB9DD7F32FB}">
      <dgm:prSet/>
      <dgm:spPr/>
      <dgm:t>
        <a:bodyPr/>
        <a:lstStyle/>
        <a:p>
          <a:endParaRPr lang="en-US" sz="2400"/>
        </a:p>
      </dgm:t>
    </dgm:pt>
    <dgm:pt modelId="{7AFB78E6-879B-4AAE-AC5D-F33C81AFEFF5}">
      <dgm:prSet custT="1"/>
      <dgm:spPr/>
      <dgm:t>
        <a:bodyPr/>
        <a:lstStyle/>
        <a:p>
          <a:r>
            <a:rPr lang="en-US" sz="2400" dirty="0"/>
            <a:t>Tracking</a:t>
          </a:r>
        </a:p>
      </dgm:t>
    </dgm:pt>
    <dgm:pt modelId="{D6236636-8F81-4A06-AE4A-3515C42EFCCD}" type="parTrans" cxnId="{BEB4048C-A32D-4B5F-AEB5-C304BA5C5390}">
      <dgm:prSet/>
      <dgm:spPr/>
      <dgm:t>
        <a:bodyPr/>
        <a:lstStyle/>
        <a:p>
          <a:endParaRPr lang="en-US" sz="3200"/>
        </a:p>
      </dgm:t>
    </dgm:pt>
    <dgm:pt modelId="{07C0E966-0DC5-4CF6-A217-CDEF65B3B2D6}" type="sibTrans" cxnId="{BEB4048C-A32D-4B5F-AEB5-C304BA5C5390}">
      <dgm:prSet/>
      <dgm:spPr/>
      <dgm:t>
        <a:bodyPr/>
        <a:lstStyle/>
        <a:p>
          <a:endParaRPr lang="en-US" sz="2400"/>
        </a:p>
      </dgm:t>
    </dgm:pt>
    <dgm:pt modelId="{6800DE8A-FABA-426B-B377-136C78CD7D34}">
      <dgm:prSet custT="1"/>
      <dgm:spPr/>
      <dgm:t>
        <a:bodyPr/>
        <a:lstStyle/>
        <a:p>
          <a:r>
            <a:rPr lang="en-US" sz="1800"/>
            <a:t>Actions</a:t>
          </a:r>
        </a:p>
      </dgm:t>
    </dgm:pt>
    <dgm:pt modelId="{1EC437EE-CE90-4472-A000-3F22250FD26E}" type="parTrans" cxnId="{225C4FD0-9CB8-4E57-87A1-B8439412262F}">
      <dgm:prSet/>
      <dgm:spPr/>
      <dgm:t>
        <a:bodyPr/>
        <a:lstStyle/>
        <a:p>
          <a:endParaRPr lang="en-US" sz="3200"/>
        </a:p>
      </dgm:t>
    </dgm:pt>
    <dgm:pt modelId="{CCFD767F-24C3-46DF-A451-9FD3F6287316}" type="sibTrans" cxnId="{225C4FD0-9CB8-4E57-87A1-B8439412262F}">
      <dgm:prSet/>
      <dgm:spPr/>
      <dgm:t>
        <a:bodyPr/>
        <a:lstStyle/>
        <a:p>
          <a:endParaRPr lang="en-US" sz="2400"/>
        </a:p>
      </dgm:t>
    </dgm:pt>
    <dgm:pt modelId="{746B0097-BA67-4939-BB80-0DC2AB388A3D}">
      <dgm:prSet custT="1"/>
      <dgm:spPr/>
      <dgm:t>
        <a:bodyPr/>
        <a:lstStyle/>
        <a:p>
          <a:r>
            <a:rPr lang="en-US" sz="1800"/>
            <a:t>Activities</a:t>
          </a:r>
        </a:p>
      </dgm:t>
    </dgm:pt>
    <dgm:pt modelId="{A90D4FE3-81BD-4380-877A-379FFBAE865B}" type="parTrans" cxnId="{F362B272-BF31-4AFB-A8C6-838ADB0E600B}">
      <dgm:prSet/>
      <dgm:spPr/>
      <dgm:t>
        <a:bodyPr/>
        <a:lstStyle/>
        <a:p>
          <a:endParaRPr lang="en-US" sz="3200"/>
        </a:p>
      </dgm:t>
    </dgm:pt>
    <dgm:pt modelId="{17E2B549-BE72-40C7-9668-67225D13C5BB}" type="sibTrans" cxnId="{F362B272-BF31-4AFB-A8C6-838ADB0E600B}">
      <dgm:prSet/>
      <dgm:spPr/>
      <dgm:t>
        <a:bodyPr/>
        <a:lstStyle/>
        <a:p>
          <a:endParaRPr lang="en-US" sz="2400"/>
        </a:p>
      </dgm:t>
    </dgm:pt>
    <dgm:pt modelId="{D6943DA7-BA66-4727-94E9-4BA3F5033CF6}">
      <dgm:prSet custT="1"/>
      <dgm:spPr/>
      <dgm:t>
        <a:bodyPr/>
        <a:lstStyle/>
        <a:p>
          <a:r>
            <a:rPr lang="en-US" sz="2400"/>
            <a:t>Training</a:t>
          </a:r>
        </a:p>
      </dgm:t>
    </dgm:pt>
    <dgm:pt modelId="{124D4F79-272E-4DFD-AF2A-BF739088F097}" type="parTrans" cxnId="{721FB924-A96C-446A-8F6A-F982D186DA5D}">
      <dgm:prSet/>
      <dgm:spPr/>
      <dgm:t>
        <a:bodyPr/>
        <a:lstStyle/>
        <a:p>
          <a:endParaRPr lang="en-US" sz="3200"/>
        </a:p>
      </dgm:t>
    </dgm:pt>
    <dgm:pt modelId="{776E2A63-3815-4054-B315-CEF46521284F}" type="sibTrans" cxnId="{721FB924-A96C-446A-8F6A-F982D186DA5D}">
      <dgm:prSet/>
      <dgm:spPr/>
      <dgm:t>
        <a:bodyPr/>
        <a:lstStyle/>
        <a:p>
          <a:endParaRPr lang="en-US" sz="2400"/>
        </a:p>
      </dgm:t>
    </dgm:pt>
    <dgm:pt modelId="{5957634A-0444-4CA1-B1F0-968F165F5E47}">
      <dgm:prSet custT="1"/>
      <dgm:spPr/>
      <dgm:t>
        <a:bodyPr/>
        <a:lstStyle/>
        <a:p>
          <a:r>
            <a:rPr lang="en-US" sz="2400"/>
            <a:t>Innovation</a:t>
          </a:r>
        </a:p>
      </dgm:t>
    </dgm:pt>
    <dgm:pt modelId="{7ADC916D-C451-40DA-AB4F-01F204444363}" type="parTrans" cxnId="{3256FF01-36C8-4777-94BA-36928B18832F}">
      <dgm:prSet/>
      <dgm:spPr/>
      <dgm:t>
        <a:bodyPr/>
        <a:lstStyle/>
        <a:p>
          <a:endParaRPr lang="en-US" sz="3200"/>
        </a:p>
      </dgm:t>
    </dgm:pt>
    <dgm:pt modelId="{AED460BB-0E9C-4938-B028-198C6C5AD561}" type="sibTrans" cxnId="{3256FF01-36C8-4777-94BA-36928B18832F}">
      <dgm:prSet/>
      <dgm:spPr/>
      <dgm:t>
        <a:bodyPr/>
        <a:lstStyle/>
        <a:p>
          <a:endParaRPr lang="en-US" sz="2400"/>
        </a:p>
      </dgm:t>
    </dgm:pt>
    <dgm:pt modelId="{F5E18072-D492-4F0F-83FA-BFB18E7A11F8}">
      <dgm:prSet custT="1"/>
      <dgm:spPr/>
      <dgm:t>
        <a:bodyPr/>
        <a:lstStyle/>
        <a:p>
          <a:r>
            <a:rPr lang="en-US" sz="1800" dirty="0"/>
            <a:t>Own</a:t>
          </a:r>
        </a:p>
      </dgm:t>
    </dgm:pt>
    <dgm:pt modelId="{77D82E53-6042-4DBD-87AA-6F6CF4F178B4}" type="sibTrans" cxnId="{D116E207-14B6-44DF-967E-A77F425EA88D}">
      <dgm:prSet/>
      <dgm:spPr/>
      <dgm:t>
        <a:bodyPr/>
        <a:lstStyle/>
        <a:p>
          <a:endParaRPr lang="en-US" sz="2400"/>
        </a:p>
      </dgm:t>
    </dgm:pt>
    <dgm:pt modelId="{11B2D110-2F5D-4E1F-8232-1E0F81534E91}" type="parTrans" cxnId="{D116E207-14B6-44DF-967E-A77F425EA88D}">
      <dgm:prSet/>
      <dgm:spPr/>
      <dgm:t>
        <a:bodyPr/>
        <a:lstStyle/>
        <a:p>
          <a:endParaRPr lang="en-US" sz="3200"/>
        </a:p>
      </dgm:t>
    </dgm:pt>
    <dgm:pt modelId="{D82D0548-5865-478B-8D6B-EA8584DE6E05}">
      <dgm:prSet custT="1"/>
      <dgm:spPr/>
      <dgm:t>
        <a:bodyPr/>
        <a:lstStyle/>
        <a:p>
          <a:r>
            <a:rPr lang="en-US" sz="1800"/>
            <a:t>Files</a:t>
          </a:r>
        </a:p>
      </dgm:t>
    </dgm:pt>
    <dgm:pt modelId="{4FFEC284-F16E-4B5A-87C9-6DCE05AE63C7}" type="parTrans" cxnId="{D7B2611B-CD17-4738-B710-A11DDB220A6E}">
      <dgm:prSet/>
      <dgm:spPr/>
      <dgm:t>
        <a:bodyPr/>
        <a:lstStyle/>
        <a:p>
          <a:endParaRPr lang="en-US" sz="3200"/>
        </a:p>
      </dgm:t>
    </dgm:pt>
    <dgm:pt modelId="{53F72566-DB3A-4DE6-A5BF-86C6AA4C45B5}" type="sibTrans" cxnId="{D7B2611B-CD17-4738-B710-A11DDB220A6E}">
      <dgm:prSet/>
      <dgm:spPr/>
      <dgm:t>
        <a:bodyPr/>
        <a:lstStyle/>
        <a:p>
          <a:endParaRPr lang="en-US" sz="2400"/>
        </a:p>
      </dgm:t>
    </dgm:pt>
    <dgm:pt modelId="{2083B882-6C20-4CCB-B451-26B70F31954F}">
      <dgm:prSet custT="1"/>
      <dgm:spPr/>
      <dgm:t>
        <a:bodyPr/>
        <a:lstStyle/>
        <a:p>
          <a:r>
            <a:rPr lang="en-US" sz="1800"/>
            <a:t>Facilities</a:t>
          </a:r>
        </a:p>
      </dgm:t>
    </dgm:pt>
    <dgm:pt modelId="{5B594799-34FC-4502-A2EE-2ACDCE06EA3D}" type="parTrans" cxnId="{F6A63A03-E59C-4D80-9F3E-279578E96B33}">
      <dgm:prSet/>
      <dgm:spPr/>
      <dgm:t>
        <a:bodyPr/>
        <a:lstStyle/>
        <a:p>
          <a:endParaRPr lang="en-US" sz="3200"/>
        </a:p>
      </dgm:t>
    </dgm:pt>
    <dgm:pt modelId="{32D71492-33B2-4DD3-A063-FBA787D09FA4}" type="sibTrans" cxnId="{F6A63A03-E59C-4D80-9F3E-279578E96B33}">
      <dgm:prSet/>
      <dgm:spPr/>
      <dgm:t>
        <a:bodyPr/>
        <a:lstStyle/>
        <a:p>
          <a:endParaRPr lang="en-US" sz="2400"/>
        </a:p>
      </dgm:t>
    </dgm:pt>
    <dgm:pt modelId="{96A00076-C9C4-475C-A205-2C0DA2848C74}" type="pres">
      <dgm:prSet presAssocID="{AB3E3ED1-1372-4D3B-876D-BFC298228D20}" presName="root" presStyleCnt="0">
        <dgm:presLayoutVars>
          <dgm:dir/>
          <dgm:resizeHandles val="exact"/>
        </dgm:presLayoutVars>
      </dgm:prSet>
      <dgm:spPr/>
    </dgm:pt>
    <dgm:pt modelId="{F5BEC2A9-E4D9-4B53-95E4-5B0911F720DE}" type="pres">
      <dgm:prSet presAssocID="{5DCDD17B-7FEE-442C-9257-D53ABCDF11CA}" presName="compNode" presStyleCnt="0"/>
      <dgm:spPr/>
    </dgm:pt>
    <dgm:pt modelId="{3431BDA1-DCFC-4677-A82D-BB2E9B2C1793}" type="pres">
      <dgm:prSet presAssocID="{5DCDD17B-7FEE-442C-9257-D53ABCDF11CA}" presName="bgRect" presStyleLbl="bgShp" presStyleIdx="0" presStyleCnt="5"/>
      <dgm:spPr/>
    </dgm:pt>
    <dgm:pt modelId="{AC7CEED1-4713-429C-8AF9-3308144D11EA}" type="pres">
      <dgm:prSet presAssocID="{5DCDD17B-7FEE-442C-9257-D53ABCDF11C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3E8BEFF5-25E9-4AD4-B6C0-6FBA52D9F771}" type="pres">
      <dgm:prSet presAssocID="{5DCDD17B-7FEE-442C-9257-D53ABCDF11CA}" presName="spaceRect" presStyleCnt="0"/>
      <dgm:spPr/>
    </dgm:pt>
    <dgm:pt modelId="{F84BDC23-B6A7-43FC-9D46-AF6D1D02A2A0}" type="pres">
      <dgm:prSet presAssocID="{5DCDD17B-7FEE-442C-9257-D53ABCDF11CA}" presName="parTx" presStyleLbl="revTx" presStyleIdx="0" presStyleCnt="8">
        <dgm:presLayoutVars>
          <dgm:chMax val="0"/>
          <dgm:chPref val="0"/>
        </dgm:presLayoutVars>
      </dgm:prSet>
      <dgm:spPr/>
    </dgm:pt>
    <dgm:pt modelId="{C822467D-1627-4976-ACA8-594F0396EF15}" type="pres">
      <dgm:prSet presAssocID="{5DCDD17B-7FEE-442C-9257-D53ABCDF11CA}" presName="desTx" presStyleLbl="revTx" presStyleIdx="1" presStyleCnt="8">
        <dgm:presLayoutVars/>
      </dgm:prSet>
      <dgm:spPr/>
    </dgm:pt>
    <dgm:pt modelId="{AB6C7E13-F034-41E3-A46B-F58F26B17F8B}" type="pres">
      <dgm:prSet presAssocID="{369FF57A-99A9-4B4F-A324-B996B2FC510B}" presName="sibTrans" presStyleCnt="0"/>
      <dgm:spPr/>
    </dgm:pt>
    <dgm:pt modelId="{698EEE2C-A211-4DE7-8BBF-F653BA55ED9A}" type="pres">
      <dgm:prSet presAssocID="{91F21D4B-D412-45BF-8DAE-171F6224810F}" presName="compNode" presStyleCnt="0"/>
      <dgm:spPr/>
    </dgm:pt>
    <dgm:pt modelId="{89A6465D-FDBB-45F2-8BBD-1CE16942FE1B}" type="pres">
      <dgm:prSet presAssocID="{91F21D4B-D412-45BF-8DAE-171F6224810F}" presName="bgRect" presStyleLbl="bgShp" presStyleIdx="1" presStyleCnt="5"/>
      <dgm:spPr/>
    </dgm:pt>
    <dgm:pt modelId="{F179A5A4-9597-45FA-91C4-F56152359D75}" type="pres">
      <dgm:prSet presAssocID="{91F21D4B-D412-45BF-8DAE-171F6224810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redder"/>
        </a:ext>
      </dgm:extLst>
    </dgm:pt>
    <dgm:pt modelId="{3B852F6C-FE3C-41F8-AE23-E971406F8377}" type="pres">
      <dgm:prSet presAssocID="{91F21D4B-D412-45BF-8DAE-171F6224810F}" presName="spaceRect" presStyleCnt="0"/>
      <dgm:spPr/>
    </dgm:pt>
    <dgm:pt modelId="{D34C6780-628D-4B71-99A0-9CA00D542F60}" type="pres">
      <dgm:prSet presAssocID="{91F21D4B-D412-45BF-8DAE-171F6224810F}" presName="parTx" presStyleLbl="revTx" presStyleIdx="2" presStyleCnt="8">
        <dgm:presLayoutVars>
          <dgm:chMax val="0"/>
          <dgm:chPref val="0"/>
        </dgm:presLayoutVars>
      </dgm:prSet>
      <dgm:spPr/>
    </dgm:pt>
    <dgm:pt modelId="{4A519E65-2D01-453C-B298-EA95FFEBA4B6}" type="pres">
      <dgm:prSet presAssocID="{91F21D4B-D412-45BF-8DAE-171F6224810F}" presName="desTx" presStyleLbl="revTx" presStyleIdx="3" presStyleCnt="8">
        <dgm:presLayoutVars/>
      </dgm:prSet>
      <dgm:spPr/>
    </dgm:pt>
    <dgm:pt modelId="{E0890153-C312-4796-B1BB-530D45634575}" type="pres">
      <dgm:prSet presAssocID="{585E2190-07F2-43BB-8D27-9D4599A37CAC}" presName="sibTrans" presStyleCnt="0"/>
      <dgm:spPr/>
    </dgm:pt>
    <dgm:pt modelId="{E7888A87-8FE8-4D50-B881-27FCE13F9EE6}" type="pres">
      <dgm:prSet presAssocID="{7AFB78E6-879B-4AAE-AC5D-F33C81AFEFF5}" presName="compNode" presStyleCnt="0"/>
      <dgm:spPr/>
    </dgm:pt>
    <dgm:pt modelId="{C197E0EC-CFA3-404E-9CE8-7C812EEBB1EA}" type="pres">
      <dgm:prSet presAssocID="{7AFB78E6-879B-4AAE-AC5D-F33C81AFEFF5}" presName="bgRect" presStyleLbl="bgShp" presStyleIdx="2" presStyleCnt="5"/>
      <dgm:spPr/>
    </dgm:pt>
    <dgm:pt modelId="{A7254455-5B36-468B-B861-087D67ED190F}" type="pres">
      <dgm:prSet presAssocID="{7AFB78E6-879B-4AAE-AC5D-F33C81AFEFF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17B40F1-0AD6-4943-9209-1534C363C093}" type="pres">
      <dgm:prSet presAssocID="{7AFB78E6-879B-4AAE-AC5D-F33C81AFEFF5}" presName="spaceRect" presStyleCnt="0"/>
      <dgm:spPr/>
    </dgm:pt>
    <dgm:pt modelId="{8B6C54E7-139E-4532-9BD5-E62175AA1257}" type="pres">
      <dgm:prSet presAssocID="{7AFB78E6-879B-4AAE-AC5D-F33C81AFEFF5}" presName="parTx" presStyleLbl="revTx" presStyleIdx="4" presStyleCnt="8">
        <dgm:presLayoutVars>
          <dgm:chMax val="0"/>
          <dgm:chPref val="0"/>
        </dgm:presLayoutVars>
      </dgm:prSet>
      <dgm:spPr/>
    </dgm:pt>
    <dgm:pt modelId="{21091626-1D2E-4DDC-833B-4A4BBEE1AEB2}" type="pres">
      <dgm:prSet presAssocID="{7AFB78E6-879B-4AAE-AC5D-F33C81AFEFF5}" presName="desTx" presStyleLbl="revTx" presStyleIdx="5" presStyleCnt="8">
        <dgm:presLayoutVars/>
      </dgm:prSet>
      <dgm:spPr/>
    </dgm:pt>
    <dgm:pt modelId="{4ED8A487-FEDD-4CB6-BD06-F328354A2669}" type="pres">
      <dgm:prSet presAssocID="{07C0E966-0DC5-4CF6-A217-CDEF65B3B2D6}" presName="sibTrans" presStyleCnt="0"/>
      <dgm:spPr/>
    </dgm:pt>
    <dgm:pt modelId="{104898B6-94B2-471E-BB48-0EA167B46A78}" type="pres">
      <dgm:prSet presAssocID="{D6943DA7-BA66-4727-94E9-4BA3F5033CF6}" presName="compNode" presStyleCnt="0"/>
      <dgm:spPr/>
    </dgm:pt>
    <dgm:pt modelId="{005F0576-59AE-49C1-8344-F3B9E1813D41}" type="pres">
      <dgm:prSet presAssocID="{D6943DA7-BA66-4727-94E9-4BA3F5033CF6}" presName="bgRect" presStyleLbl="bgShp" presStyleIdx="3" presStyleCnt="5"/>
      <dgm:spPr/>
    </dgm:pt>
    <dgm:pt modelId="{C40B2DB8-200E-4FDF-8662-7787B50B5F35}" type="pres">
      <dgm:prSet presAssocID="{D6943DA7-BA66-4727-94E9-4BA3F5033CF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0B994852-A94A-4EF9-9634-D8D54C87BA98}" type="pres">
      <dgm:prSet presAssocID="{D6943DA7-BA66-4727-94E9-4BA3F5033CF6}" presName="spaceRect" presStyleCnt="0"/>
      <dgm:spPr/>
    </dgm:pt>
    <dgm:pt modelId="{452F82CD-26EF-458F-AC26-49B545202564}" type="pres">
      <dgm:prSet presAssocID="{D6943DA7-BA66-4727-94E9-4BA3F5033CF6}" presName="parTx" presStyleLbl="revTx" presStyleIdx="6" presStyleCnt="8">
        <dgm:presLayoutVars>
          <dgm:chMax val="0"/>
          <dgm:chPref val="0"/>
        </dgm:presLayoutVars>
      </dgm:prSet>
      <dgm:spPr/>
    </dgm:pt>
    <dgm:pt modelId="{64F52B52-4A2C-4A11-B2FD-82690C1993C8}" type="pres">
      <dgm:prSet presAssocID="{776E2A63-3815-4054-B315-CEF46521284F}" presName="sibTrans" presStyleCnt="0"/>
      <dgm:spPr/>
    </dgm:pt>
    <dgm:pt modelId="{160CC7A5-97B4-4612-B56D-1D6865C57E4A}" type="pres">
      <dgm:prSet presAssocID="{5957634A-0444-4CA1-B1F0-968F165F5E47}" presName="compNode" presStyleCnt="0"/>
      <dgm:spPr/>
    </dgm:pt>
    <dgm:pt modelId="{85D69828-6D92-4940-B164-3B331D5E0905}" type="pres">
      <dgm:prSet presAssocID="{5957634A-0444-4CA1-B1F0-968F165F5E47}" presName="bgRect" presStyleLbl="bgShp" presStyleIdx="4" presStyleCnt="5"/>
      <dgm:spPr/>
    </dgm:pt>
    <dgm:pt modelId="{DE7030BF-8366-4609-862A-CBFE6A3B4B06}" type="pres">
      <dgm:prSet presAssocID="{5957634A-0444-4CA1-B1F0-968F165F5E4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892F8E13-D408-4604-A6D6-60F3A603954B}" type="pres">
      <dgm:prSet presAssocID="{5957634A-0444-4CA1-B1F0-968F165F5E47}" presName="spaceRect" presStyleCnt="0"/>
      <dgm:spPr/>
    </dgm:pt>
    <dgm:pt modelId="{A2D0F1F4-9B0A-464A-AA7F-DFDD2A295E9E}" type="pres">
      <dgm:prSet presAssocID="{5957634A-0444-4CA1-B1F0-968F165F5E47}" presName="parTx" presStyleLbl="revTx" presStyleIdx="7" presStyleCnt="8">
        <dgm:presLayoutVars>
          <dgm:chMax val="0"/>
          <dgm:chPref val="0"/>
        </dgm:presLayoutVars>
      </dgm:prSet>
      <dgm:spPr/>
    </dgm:pt>
  </dgm:ptLst>
  <dgm:cxnLst>
    <dgm:cxn modelId="{3256FF01-36C8-4777-94BA-36928B18832F}" srcId="{AB3E3ED1-1372-4D3B-876D-BFC298228D20}" destId="{5957634A-0444-4CA1-B1F0-968F165F5E47}" srcOrd="4" destOrd="0" parTransId="{7ADC916D-C451-40DA-AB4F-01F204444363}" sibTransId="{AED460BB-0E9C-4938-B028-198C6C5AD561}"/>
    <dgm:cxn modelId="{F6A63A03-E59C-4D80-9F3E-279578E96B33}" srcId="{91F21D4B-D412-45BF-8DAE-171F6224810F}" destId="{2083B882-6C20-4CCB-B451-26B70F31954F}" srcOrd="1" destOrd="0" parTransId="{5B594799-34FC-4502-A2EE-2ACDCE06EA3D}" sibTransId="{32D71492-33B2-4DD3-A063-FBA787D09FA4}"/>
    <dgm:cxn modelId="{D116E207-14B6-44DF-967E-A77F425EA88D}" srcId="{5DCDD17B-7FEE-442C-9257-D53ABCDF11CA}" destId="{F5E18072-D492-4F0F-83FA-BFB18E7A11F8}" srcOrd="0" destOrd="0" parTransId="{11B2D110-2F5D-4E1F-8232-1E0F81534E91}" sibTransId="{77D82E53-6042-4DBD-87AA-6F6CF4F178B4}"/>
    <dgm:cxn modelId="{17C5AD12-9F17-47DA-AF3B-B8440D6E1B02}" type="presOf" srcId="{7AFB78E6-879B-4AAE-AC5D-F33C81AFEFF5}" destId="{8B6C54E7-139E-4532-9BD5-E62175AA1257}" srcOrd="0" destOrd="0" presId="urn:microsoft.com/office/officeart/2018/2/layout/IconVerticalSolidList"/>
    <dgm:cxn modelId="{AE6F5619-FE57-4FCE-BE04-78BBD849F4E7}" type="presOf" srcId="{2083B882-6C20-4CCB-B451-26B70F31954F}" destId="{4A519E65-2D01-453C-B298-EA95FFEBA4B6}" srcOrd="0" destOrd="1" presId="urn:microsoft.com/office/officeart/2018/2/layout/IconVerticalSolidList"/>
    <dgm:cxn modelId="{2C805F1B-3C46-4C13-B8D4-075FFD77B53C}" type="presOf" srcId="{AB3E3ED1-1372-4D3B-876D-BFC298228D20}" destId="{96A00076-C9C4-475C-A205-2C0DA2848C74}" srcOrd="0" destOrd="0" presId="urn:microsoft.com/office/officeart/2018/2/layout/IconVerticalSolidList"/>
    <dgm:cxn modelId="{D7B2611B-CD17-4738-B710-A11DDB220A6E}" srcId="{91F21D4B-D412-45BF-8DAE-171F6224810F}" destId="{D82D0548-5865-478B-8D6B-EA8584DE6E05}" srcOrd="0" destOrd="0" parTransId="{4FFEC284-F16E-4B5A-87C9-6DCE05AE63C7}" sibTransId="{53F72566-DB3A-4DE6-A5BF-86C6AA4C45B5}"/>
    <dgm:cxn modelId="{721FB924-A96C-446A-8F6A-F982D186DA5D}" srcId="{AB3E3ED1-1372-4D3B-876D-BFC298228D20}" destId="{D6943DA7-BA66-4727-94E9-4BA3F5033CF6}" srcOrd="3" destOrd="0" parTransId="{124D4F79-272E-4DFD-AF2A-BF739088F097}" sibTransId="{776E2A63-3815-4054-B315-CEF46521284F}"/>
    <dgm:cxn modelId="{4DC55338-F0A9-4C36-B96A-85A390CC3693}" srcId="{5DCDD17B-7FEE-442C-9257-D53ABCDF11CA}" destId="{582FEFCF-E0FB-4B31-99D6-C951612AA37E}" srcOrd="1" destOrd="0" parTransId="{CD998120-5912-40C6-8904-438A7E264687}" sibTransId="{A3298E1A-7FFE-48A5-B009-DBED8518B7DD}"/>
    <dgm:cxn modelId="{5570623C-96B8-49CC-9EAD-7F22B7F16020}" type="presOf" srcId="{5957634A-0444-4CA1-B1F0-968F165F5E47}" destId="{A2D0F1F4-9B0A-464A-AA7F-DFDD2A295E9E}" srcOrd="0" destOrd="0" presId="urn:microsoft.com/office/officeart/2018/2/layout/IconVerticalSolidList"/>
    <dgm:cxn modelId="{43A43463-1972-41B8-97DA-AC64361D14FC}" type="presOf" srcId="{D82D0548-5865-478B-8D6B-EA8584DE6E05}" destId="{4A519E65-2D01-453C-B298-EA95FFEBA4B6}" srcOrd="0" destOrd="0" presId="urn:microsoft.com/office/officeart/2018/2/layout/IconVerticalSolidList"/>
    <dgm:cxn modelId="{5E96646A-7EA8-4D18-9CCB-31F7032EAC51}" type="presOf" srcId="{5DCDD17B-7FEE-442C-9257-D53ABCDF11CA}" destId="{F84BDC23-B6A7-43FC-9D46-AF6D1D02A2A0}" srcOrd="0" destOrd="0" presId="urn:microsoft.com/office/officeart/2018/2/layout/IconVerticalSolidList"/>
    <dgm:cxn modelId="{F362B272-BF31-4AFB-A8C6-838ADB0E600B}" srcId="{7AFB78E6-879B-4AAE-AC5D-F33C81AFEFF5}" destId="{746B0097-BA67-4939-BB80-0DC2AB388A3D}" srcOrd="1" destOrd="0" parTransId="{A90D4FE3-81BD-4380-877A-379FFBAE865B}" sibTransId="{17E2B549-BE72-40C7-9668-67225D13C5BB}"/>
    <dgm:cxn modelId="{BED09477-9E76-45EA-AF74-9E99034ABE75}" type="presOf" srcId="{F5E18072-D492-4F0F-83FA-BFB18E7A11F8}" destId="{C822467D-1627-4976-ACA8-594F0396EF15}" srcOrd="0" destOrd="0" presId="urn:microsoft.com/office/officeart/2018/2/layout/IconVerticalSolidList"/>
    <dgm:cxn modelId="{AF0E4E7A-86B8-4FFA-B253-32AF1F8CDFB5}" srcId="{AB3E3ED1-1372-4D3B-876D-BFC298228D20}" destId="{5DCDD17B-7FEE-442C-9257-D53ABCDF11CA}" srcOrd="0" destOrd="0" parTransId="{203367F0-159A-4DC4-A922-1CDC37C5DAC0}" sibTransId="{369FF57A-99A9-4B4F-A324-B996B2FC510B}"/>
    <dgm:cxn modelId="{B676F289-275E-4F9F-BB44-66BA39255572}" type="presOf" srcId="{D6943DA7-BA66-4727-94E9-4BA3F5033CF6}" destId="{452F82CD-26EF-458F-AC26-49B545202564}" srcOrd="0" destOrd="0" presId="urn:microsoft.com/office/officeart/2018/2/layout/IconVerticalSolidList"/>
    <dgm:cxn modelId="{7153E88B-6F68-46DF-B909-9636F5A85871}" type="presOf" srcId="{91F21D4B-D412-45BF-8DAE-171F6224810F}" destId="{D34C6780-628D-4B71-99A0-9CA00D542F60}" srcOrd="0" destOrd="0" presId="urn:microsoft.com/office/officeart/2018/2/layout/IconVerticalSolidList"/>
    <dgm:cxn modelId="{BEB4048C-A32D-4B5F-AEB5-C304BA5C5390}" srcId="{AB3E3ED1-1372-4D3B-876D-BFC298228D20}" destId="{7AFB78E6-879B-4AAE-AC5D-F33C81AFEFF5}" srcOrd="2" destOrd="0" parTransId="{D6236636-8F81-4A06-AE4A-3515C42EFCCD}" sibTransId="{07C0E966-0DC5-4CF6-A217-CDEF65B3B2D6}"/>
    <dgm:cxn modelId="{A1A12696-BBF9-4168-A51D-D02ABAF298B5}" type="presOf" srcId="{582FEFCF-E0FB-4B31-99D6-C951612AA37E}" destId="{C822467D-1627-4976-ACA8-594F0396EF15}" srcOrd="0" destOrd="1" presId="urn:microsoft.com/office/officeart/2018/2/layout/IconVerticalSolidList"/>
    <dgm:cxn modelId="{6809C89E-5942-4D52-9058-BAB9DD7F32FB}" srcId="{AB3E3ED1-1372-4D3B-876D-BFC298228D20}" destId="{91F21D4B-D412-45BF-8DAE-171F6224810F}" srcOrd="1" destOrd="0" parTransId="{C2493ACB-835D-4A55-A2E9-4CC6E1BFEE89}" sibTransId="{585E2190-07F2-43BB-8D27-9D4599A37CAC}"/>
    <dgm:cxn modelId="{225C4FD0-9CB8-4E57-87A1-B8439412262F}" srcId="{7AFB78E6-879B-4AAE-AC5D-F33C81AFEFF5}" destId="{6800DE8A-FABA-426B-B377-136C78CD7D34}" srcOrd="0" destOrd="0" parTransId="{1EC437EE-CE90-4472-A000-3F22250FD26E}" sibTransId="{CCFD767F-24C3-46DF-A451-9FD3F6287316}"/>
    <dgm:cxn modelId="{1C00D4DB-2558-4012-9DA3-564B32C169FE}" type="presOf" srcId="{6800DE8A-FABA-426B-B377-136C78CD7D34}" destId="{21091626-1D2E-4DDC-833B-4A4BBEE1AEB2}" srcOrd="0" destOrd="0" presId="urn:microsoft.com/office/officeart/2018/2/layout/IconVerticalSolidList"/>
    <dgm:cxn modelId="{C9CBFEFB-7908-499C-9E41-E1D3F089AC23}" type="presOf" srcId="{746B0097-BA67-4939-BB80-0DC2AB388A3D}" destId="{21091626-1D2E-4DDC-833B-4A4BBEE1AEB2}" srcOrd="0" destOrd="1" presId="urn:microsoft.com/office/officeart/2018/2/layout/IconVerticalSolidList"/>
    <dgm:cxn modelId="{2EF61A71-7DF4-4376-89D5-9DB0384267EE}" type="presParOf" srcId="{96A00076-C9C4-475C-A205-2C0DA2848C74}" destId="{F5BEC2A9-E4D9-4B53-95E4-5B0911F720DE}" srcOrd="0" destOrd="0" presId="urn:microsoft.com/office/officeart/2018/2/layout/IconVerticalSolidList"/>
    <dgm:cxn modelId="{13899632-5A19-4FAE-A65A-BFF1C1B520A8}" type="presParOf" srcId="{F5BEC2A9-E4D9-4B53-95E4-5B0911F720DE}" destId="{3431BDA1-DCFC-4677-A82D-BB2E9B2C1793}" srcOrd="0" destOrd="0" presId="urn:microsoft.com/office/officeart/2018/2/layout/IconVerticalSolidList"/>
    <dgm:cxn modelId="{424B9134-F0F5-47E3-9C06-80B2AD47BFAB}" type="presParOf" srcId="{F5BEC2A9-E4D9-4B53-95E4-5B0911F720DE}" destId="{AC7CEED1-4713-429C-8AF9-3308144D11EA}" srcOrd="1" destOrd="0" presId="urn:microsoft.com/office/officeart/2018/2/layout/IconVerticalSolidList"/>
    <dgm:cxn modelId="{BCDDEF4A-9E3D-497A-9B1A-CBFBFD20CBC7}" type="presParOf" srcId="{F5BEC2A9-E4D9-4B53-95E4-5B0911F720DE}" destId="{3E8BEFF5-25E9-4AD4-B6C0-6FBA52D9F771}" srcOrd="2" destOrd="0" presId="urn:microsoft.com/office/officeart/2018/2/layout/IconVerticalSolidList"/>
    <dgm:cxn modelId="{D19935BF-0165-41A3-A33C-5F607A080B3D}" type="presParOf" srcId="{F5BEC2A9-E4D9-4B53-95E4-5B0911F720DE}" destId="{F84BDC23-B6A7-43FC-9D46-AF6D1D02A2A0}" srcOrd="3" destOrd="0" presId="urn:microsoft.com/office/officeart/2018/2/layout/IconVerticalSolidList"/>
    <dgm:cxn modelId="{0DE88F55-D0E9-4C81-986B-478213F697C4}" type="presParOf" srcId="{F5BEC2A9-E4D9-4B53-95E4-5B0911F720DE}" destId="{C822467D-1627-4976-ACA8-594F0396EF15}" srcOrd="4" destOrd="0" presId="urn:microsoft.com/office/officeart/2018/2/layout/IconVerticalSolidList"/>
    <dgm:cxn modelId="{1CE7C93C-71B4-43D9-B03E-F73E420402A3}" type="presParOf" srcId="{96A00076-C9C4-475C-A205-2C0DA2848C74}" destId="{AB6C7E13-F034-41E3-A46B-F58F26B17F8B}" srcOrd="1" destOrd="0" presId="urn:microsoft.com/office/officeart/2018/2/layout/IconVerticalSolidList"/>
    <dgm:cxn modelId="{1E5C64B0-6DB3-4D18-B53A-6B37A81771AC}" type="presParOf" srcId="{96A00076-C9C4-475C-A205-2C0DA2848C74}" destId="{698EEE2C-A211-4DE7-8BBF-F653BA55ED9A}" srcOrd="2" destOrd="0" presId="urn:microsoft.com/office/officeart/2018/2/layout/IconVerticalSolidList"/>
    <dgm:cxn modelId="{BA4BEF11-0DD5-4C67-A892-CFE25211564A}" type="presParOf" srcId="{698EEE2C-A211-4DE7-8BBF-F653BA55ED9A}" destId="{89A6465D-FDBB-45F2-8BBD-1CE16942FE1B}" srcOrd="0" destOrd="0" presId="urn:microsoft.com/office/officeart/2018/2/layout/IconVerticalSolidList"/>
    <dgm:cxn modelId="{749741D3-DFED-4680-BF8F-70BF7C008B31}" type="presParOf" srcId="{698EEE2C-A211-4DE7-8BBF-F653BA55ED9A}" destId="{F179A5A4-9597-45FA-91C4-F56152359D75}" srcOrd="1" destOrd="0" presId="urn:microsoft.com/office/officeart/2018/2/layout/IconVerticalSolidList"/>
    <dgm:cxn modelId="{C50D6286-CB95-4BEF-902B-C01AD3A45D12}" type="presParOf" srcId="{698EEE2C-A211-4DE7-8BBF-F653BA55ED9A}" destId="{3B852F6C-FE3C-41F8-AE23-E971406F8377}" srcOrd="2" destOrd="0" presId="urn:microsoft.com/office/officeart/2018/2/layout/IconVerticalSolidList"/>
    <dgm:cxn modelId="{98FEDF31-A75F-42C0-AE8F-BC3ECEDB1CD8}" type="presParOf" srcId="{698EEE2C-A211-4DE7-8BBF-F653BA55ED9A}" destId="{D34C6780-628D-4B71-99A0-9CA00D542F60}" srcOrd="3" destOrd="0" presId="urn:microsoft.com/office/officeart/2018/2/layout/IconVerticalSolidList"/>
    <dgm:cxn modelId="{33BA527F-9624-433B-A605-D9F579CEB682}" type="presParOf" srcId="{698EEE2C-A211-4DE7-8BBF-F653BA55ED9A}" destId="{4A519E65-2D01-453C-B298-EA95FFEBA4B6}" srcOrd="4" destOrd="0" presId="urn:microsoft.com/office/officeart/2018/2/layout/IconVerticalSolidList"/>
    <dgm:cxn modelId="{88869F52-BDF6-4CEB-A815-11F74AA83BD8}" type="presParOf" srcId="{96A00076-C9C4-475C-A205-2C0DA2848C74}" destId="{E0890153-C312-4796-B1BB-530D45634575}" srcOrd="3" destOrd="0" presId="urn:microsoft.com/office/officeart/2018/2/layout/IconVerticalSolidList"/>
    <dgm:cxn modelId="{E3F594FD-0E8F-4440-B5FA-E649D7AAC4AE}" type="presParOf" srcId="{96A00076-C9C4-475C-A205-2C0DA2848C74}" destId="{E7888A87-8FE8-4D50-B881-27FCE13F9EE6}" srcOrd="4" destOrd="0" presId="urn:microsoft.com/office/officeart/2018/2/layout/IconVerticalSolidList"/>
    <dgm:cxn modelId="{10B862DB-71FC-4C2C-87A9-39A0AA575809}" type="presParOf" srcId="{E7888A87-8FE8-4D50-B881-27FCE13F9EE6}" destId="{C197E0EC-CFA3-404E-9CE8-7C812EEBB1EA}" srcOrd="0" destOrd="0" presId="urn:microsoft.com/office/officeart/2018/2/layout/IconVerticalSolidList"/>
    <dgm:cxn modelId="{49E59B59-1999-4BC9-9091-FA7B97C92FAB}" type="presParOf" srcId="{E7888A87-8FE8-4D50-B881-27FCE13F9EE6}" destId="{A7254455-5B36-468B-B861-087D67ED190F}" srcOrd="1" destOrd="0" presId="urn:microsoft.com/office/officeart/2018/2/layout/IconVerticalSolidList"/>
    <dgm:cxn modelId="{BACABEF0-0F57-44EF-869B-E9D7EACA9558}" type="presParOf" srcId="{E7888A87-8FE8-4D50-B881-27FCE13F9EE6}" destId="{F17B40F1-0AD6-4943-9209-1534C363C093}" srcOrd="2" destOrd="0" presId="urn:microsoft.com/office/officeart/2018/2/layout/IconVerticalSolidList"/>
    <dgm:cxn modelId="{471DA993-ABB0-4476-81EF-133FBAD7BEB6}" type="presParOf" srcId="{E7888A87-8FE8-4D50-B881-27FCE13F9EE6}" destId="{8B6C54E7-139E-4532-9BD5-E62175AA1257}" srcOrd="3" destOrd="0" presId="urn:microsoft.com/office/officeart/2018/2/layout/IconVerticalSolidList"/>
    <dgm:cxn modelId="{2A2B5278-F639-43C4-9FBC-24843046D5B6}" type="presParOf" srcId="{E7888A87-8FE8-4D50-B881-27FCE13F9EE6}" destId="{21091626-1D2E-4DDC-833B-4A4BBEE1AEB2}" srcOrd="4" destOrd="0" presId="urn:microsoft.com/office/officeart/2018/2/layout/IconVerticalSolidList"/>
    <dgm:cxn modelId="{3E55A724-FE33-484B-B5A9-1DD91534E96B}" type="presParOf" srcId="{96A00076-C9C4-475C-A205-2C0DA2848C74}" destId="{4ED8A487-FEDD-4CB6-BD06-F328354A2669}" srcOrd="5" destOrd="0" presId="urn:microsoft.com/office/officeart/2018/2/layout/IconVerticalSolidList"/>
    <dgm:cxn modelId="{5A8EA22B-D5D2-47F5-86DA-C110BBE9606C}" type="presParOf" srcId="{96A00076-C9C4-475C-A205-2C0DA2848C74}" destId="{104898B6-94B2-471E-BB48-0EA167B46A78}" srcOrd="6" destOrd="0" presId="urn:microsoft.com/office/officeart/2018/2/layout/IconVerticalSolidList"/>
    <dgm:cxn modelId="{4366CA2D-3A21-4109-B5BD-ED6A0758563F}" type="presParOf" srcId="{104898B6-94B2-471E-BB48-0EA167B46A78}" destId="{005F0576-59AE-49C1-8344-F3B9E1813D41}" srcOrd="0" destOrd="0" presId="urn:microsoft.com/office/officeart/2018/2/layout/IconVerticalSolidList"/>
    <dgm:cxn modelId="{082515FD-3E5D-4980-AED7-FDE5714514DF}" type="presParOf" srcId="{104898B6-94B2-471E-BB48-0EA167B46A78}" destId="{C40B2DB8-200E-4FDF-8662-7787B50B5F35}" srcOrd="1" destOrd="0" presId="urn:microsoft.com/office/officeart/2018/2/layout/IconVerticalSolidList"/>
    <dgm:cxn modelId="{66E465C4-E232-492A-861C-2FB719B1CD82}" type="presParOf" srcId="{104898B6-94B2-471E-BB48-0EA167B46A78}" destId="{0B994852-A94A-4EF9-9634-D8D54C87BA98}" srcOrd="2" destOrd="0" presId="urn:microsoft.com/office/officeart/2018/2/layout/IconVerticalSolidList"/>
    <dgm:cxn modelId="{48CA8A03-4B6D-4195-946A-8A5615D445A1}" type="presParOf" srcId="{104898B6-94B2-471E-BB48-0EA167B46A78}" destId="{452F82CD-26EF-458F-AC26-49B545202564}" srcOrd="3" destOrd="0" presId="urn:microsoft.com/office/officeart/2018/2/layout/IconVerticalSolidList"/>
    <dgm:cxn modelId="{342DB5A8-B374-4694-9004-EF1CE11B2176}" type="presParOf" srcId="{96A00076-C9C4-475C-A205-2C0DA2848C74}" destId="{64F52B52-4A2C-4A11-B2FD-82690C1993C8}" srcOrd="7" destOrd="0" presId="urn:microsoft.com/office/officeart/2018/2/layout/IconVerticalSolidList"/>
    <dgm:cxn modelId="{53C1D3D2-18C3-4891-ADD4-922C13B5DF56}" type="presParOf" srcId="{96A00076-C9C4-475C-A205-2C0DA2848C74}" destId="{160CC7A5-97B4-4612-B56D-1D6865C57E4A}" srcOrd="8" destOrd="0" presId="urn:microsoft.com/office/officeart/2018/2/layout/IconVerticalSolidList"/>
    <dgm:cxn modelId="{4E63F8D1-DEE3-4C13-A0CF-6207F72F0F63}" type="presParOf" srcId="{160CC7A5-97B4-4612-B56D-1D6865C57E4A}" destId="{85D69828-6D92-4940-B164-3B331D5E0905}" srcOrd="0" destOrd="0" presId="urn:microsoft.com/office/officeart/2018/2/layout/IconVerticalSolidList"/>
    <dgm:cxn modelId="{1D31B6CC-7D55-42F2-AF33-B6527766E87C}" type="presParOf" srcId="{160CC7A5-97B4-4612-B56D-1D6865C57E4A}" destId="{DE7030BF-8366-4609-862A-CBFE6A3B4B06}" srcOrd="1" destOrd="0" presId="urn:microsoft.com/office/officeart/2018/2/layout/IconVerticalSolidList"/>
    <dgm:cxn modelId="{BDDE5F4C-67A7-47AD-8652-B241235B39E6}" type="presParOf" srcId="{160CC7A5-97B4-4612-B56D-1D6865C57E4A}" destId="{892F8E13-D408-4604-A6D6-60F3A603954B}" srcOrd="2" destOrd="0" presId="urn:microsoft.com/office/officeart/2018/2/layout/IconVerticalSolidList"/>
    <dgm:cxn modelId="{0019A986-76D5-499F-B7BD-752648C53CE3}" type="presParOf" srcId="{160CC7A5-97B4-4612-B56D-1D6865C57E4A}" destId="{A2D0F1F4-9B0A-464A-AA7F-DFDD2A295E9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E073CF-47B0-4184-89C3-F4B8AC6AC7C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711B7C1-4A16-480F-86BD-BF23E85C7101}">
      <dgm:prSet/>
      <dgm:spPr/>
      <dgm:t>
        <a:bodyPr/>
        <a:lstStyle/>
        <a:p>
          <a:r>
            <a:rPr lang="en-US"/>
            <a:t>Agency’s Point-of-Contact &amp; Mock Accreditation Team Leader</a:t>
          </a:r>
        </a:p>
      </dgm:t>
    </dgm:pt>
    <dgm:pt modelId="{6765E3BE-06EF-4897-9446-5EB9A9823320}" type="parTrans" cxnId="{15A5CD20-1B02-4E56-955A-ED4D26A6658D}">
      <dgm:prSet/>
      <dgm:spPr/>
      <dgm:t>
        <a:bodyPr/>
        <a:lstStyle/>
        <a:p>
          <a:endParaRPr lang="en-US"/>
        </a:p>
      </dgm:t>
    </dgm:pt>
    <dgm:pt modelId="{149DBCDA-43B7-4570-BF06-84FFD24F8CAB}" type="sibTrans" cxnId="{15A5CD20-1B02-4E56-955A-ED4D26A6658D}">
      <dgm:prSet/>
      <dgm:spPr/>
      <dgm:t>
        <a:bodyPr/>
        <a:lstStyle/>
        <a:p>
          <a:endParaRPr lang="en-US"/>
        </a:p>
      </dgm:t>
    </dgm:pt>
    <dgm:pt modelId="{7CA59934-72C2-422E-B8F7-AB3BEFB85E95}">
      <dgm:prSet/>
      <dgm:spPr/>
      <dgm:t>
        <a:bodyPr/>
        <a:lstStyle/>
        <a:p>
          <a:r>
            <a:rPr lang="en-US"/>
            <a:t>Team Leader will complete a report (i.e. email, letter, and/or Power DMS report or paper file worksheets and provide this to the agency’s Point-of-Contact and the Pennsylvania Chiefs of Police Association (PCPA) staff</a:t>
          </a:r>
        </a:p>
      </dgm:t>
    </dgm:pt>
    <dgm:pt modelId="{204C4D0B-80E6-441A-BD7D-9E0ADB3923E6}" type="parTrans" cxnId="{A04859F8-CF6D-4BD7-9381-A82A3C8E4F21}">
      <dgm:prSet/>
      <dgm:spPr/>
      <dgm:t>
        <a:bodyPr/>
        <a:lstStyle/>
        <a:p>
          <a:endParaRPr lang="en-US"/>
        </a:p>
      </dgm:t>
    </dgm:pt>
    <dgm:pt modelId="{FD72A6C3-561C-4DF8-9B53-88E9145B376E}" type="sibTrans" cxnId="{A04859F8-CF6D-4BD7-9381-A82A3C8E4F21}">
      <dgm:prSet/>
      <dgm:spPr/>
      <dgm:t>
        <a:bodyPr/>
        <a:lstStyle/>
        <a:p>
          <a:endParaRPr lang="en-US"/>
        </a:p>
      </dgm:t>
    </dgm:pt>
    <dgm:pt modelId="{270EB780-FB94-4822-BEEF-76ED8E134ADD}" type="pres">
      <dgm:prSet presAssocID="{62E073CF-47B0-4184-89C3-F4B8AC6AC7CC}" presName="root" presStyleCnt="0">
        <dgm:presLayoutVars>
          <dgm:dir/>
          <dgm:resizeHandles val="exact"/>
        </dgm:presLayoutVars>
      </dgm:prSet>
      <dgm:spPr/>
    </dgm:pt>
    <dgm:pt modelId="{DFF2178E-498A-49D0-AF54-47BA472D0B17}" type="pres">
      <dgm:prSet presAssocID="{E711B7C1-4A16-480F-86BD-BF23E85C7101}" presName="compNode" presStyleCnt="0"/>
      <dgm:spPr/>
    </dgm:pt>
    <dgm:pt modelId="{90DBEE45-94E4-4AE4-9432-641AFF502D85}" type="pres">
      <dgm:prSet presAssocID="{E711B7C1-4A16-480F-86BD-BF23E85C7101}" presName="bgRect" presStyleLbl="bgShp" presStyleIdx="0" presStyleCnt="2"/>
      <dgm:spPr/>
    </dgm:pt>
    <dgm:pt modelId="{A1203796-D59A-4A9D-8893-E4C20A72B093}" type="pres">
      <dgm:prSet presAssocID="{E711B7C1-4A16-480F-86BD-BF23E85C7101}"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olice"/>
        </a:ext>
      </dgm:extLst>
    </dgm:pt>
    <dgm:pt modelId="{0E6019E7-DB36-4704-8D58-256CAD8F72BF}" type="pres">
      <dgm:prSet presAssocID="{E711B7C1-4A16-480F-86BD-BF23E85C7101}" presName="spaceRect" presStyleCnt="0"/>
      <dgm:spPr/>
    </dgm:pt>
    <dgm:pt modelId="{B96E8F0F-2AF3-4A48-9211-944BC8C6B8D5}" type="pres">
      <dgm:prSet presAssocID="{E711B7C1-4A16-480F-86BD-BF23E85C7101}" presName="parTx" presStyleLbl="revTx" presStyleIdx="0" presStyleCnt="2">
        <dgm:presLayoutVars>
          <dgm:chMax val="0"/>
          <dgm:chPref val="0"/>
        </dgm:presLayoutVars>
      </dgm:prSet>
      <dgm:spPr/>
    </dgm:pt>
    <dgm:pt modelId="{D9C843A2-4360-4DBB-B936-06CDAAC2C806}" type="pres">
      <dgm:prSet presAssocID="{149DBCDA-43B7-4570-BF06-84FFD24F8CAB}" presName="sibTrans" presStyleCnt="0"/>
      <dgm:spPr/>
    </dgm:pt>
    <dgm:pt modelId="{13F448BA-48A9-4725-BFC8-091D946E7AF9}" type="pres">
      <dgm:prSet presAssocID="{7CA59934-72C2-422E-B8F7-AB3BEFB85E95}" presName="compNode" presStyleCnt="0"/>
      <dgm:spPr/>
    </dgm:pt>
    <dgm:pt modelId="{347C7015-77F0-44A3-BB73-E95E3E34E193}" type="pres">
      <dgm:prSet presAssocID="{7CA59934-72C2-422E-B8F7-AB3BEFB85E95}" presName="bgRect" presStyleLbl="bgShp" presStyleIdx="1" presStyleCnt="2"/>
      <dgm:spPr/>
    </dgm:pt>
    <dgm:pt modelId="{10FD1DF5-5F6A-4A0B-B14E-BDF7F046D8C5}" type="pres">
      <dgm:prSet presAssocID="{7CA59934-72C2-422E-B8F7-AB3BEFB85E9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6440F3F2-18A5-4DC2-A809-1CCED92522BF}" type="pres">
      <dgm:prSet presAssocID="{7CA59934-72C2-422E-B8F7-AB3BEFB85E95}" presName="spaceRect" presStyleCnt="0"/>
      <dgm:spPr/>
    </dgm:pt>
    <dgm:pt modelId="{D4B62221-50E0-455D-B756-1206F803A903}" type="pres">
      <dgm:prSet presAssocID="{7CA59934-72C2-422E-B8F7-AB3BEFB85E95}" presName="parTx" presStyleLbl="revTx" presStyleIdx="1" presStyleCnt="2">
        <dgm:presLayoutVars>
          <dgm:chMax val="0"/>
          <dgm:chPref val="0"/>
        </dgm:presLayoutVars>
      </dgm:prSet>
      <dgm:spPr/>
    </dgm:pt>
  </dgm:ptLst>
  <dgm:cxnLst>
    <dgm:cxn modelId="{15A5CD20-1B02-4E56-955A-ED4D26A6658D}" srcId="{62E073CF-47B0-4184-89C3-F4B8AC6AC7CC}" destId="{E711B7C1-4A16-480F-86BD-BF23E85C7101}" srcOrd="0" destOrd="0" parTransId="{6765E3BE-06EF-4897-9446-5EB9A9823320}" sibTransId="{149DBCDA-43B7-4570-BF06-84FFD24F8CAB}"/>
    <dgm:cxn modelId="{E62C22D1-C0A0-473E-A09D-72B0C299CA53}" type="presOf" srcId="{E711B7C1-4A16-480F-86BD-BF23E85C7101}" destId="{B96E8F0F-2AF3-4A48-9211-944BC8C6B8D5}" srcOrd="0" destOrd="0" presId="urn:microsoft.com/office/officeart/2018/2/layout/IconVerticalSolidList"/>
    <dgm:cxn modelId="{58B27CE4-AB75-479C-BAA2-B69E7528302D}" type="presOf" srcId="{62E073CF-47B0-4184-89C3-F4B8AC6AC7CC}" destId="{270EB780-FB94-4822-BEEF-76ED8E134ADD}" srcOrd="0" destOrd="0" presId="urn:microsoft.com/office/officeart/2018/2/layout/IconVerticalSolidList"/>
    <dgm:cxn modelId="{A04859F8-CF6D-4BD7-9381-A82A3C8E4F21}" srcId="{62E073CF-47B0-4184-89C3-F4B8AC6AC7CC}" destId="{7CA59934-72C2-422E-B8F7-AB3BEFB85E95}" srcOrd="1" destOrd="0" parTransId="{204C4D0B-80E6-441A-BD7D-9E0ADB3923E6}" sibTransId="{FD72A6C3-561C-4DF8-9B53-88E9145B376E}"/>
    <dgm:cxn modelId="{23EED8FD-CE4D-466F-862B-4E074E6B1B5C}" type="presOf" srcId="{7CA59934-72C2-422E-B8F7-AB3BEFB85E95}" destId="{D4B62221-50E0-455D-B756-1206F803A903}" srcOrd="0" destOrd="0" presId="urn:microsoft.com/office/officeart/2018/2/layout/IconVerticalSolidList"/>
    <dgm:cxn modelId="{1A1324F0-F45E-41D1-A991-EF85404BF0F6}" type="presParOf" srcId="{270EB780-FB94-4822-BEEF-76ED8E134ADD}" destId="{DFF2178E-498A-49D0-AF54-47BA472D0B17}" srcOrd="0" destOrd="0" presId="urn:microsoft.com/office/officeart/2018/2/layout/IconVerticalSolidList"/>
    <dgm:cxn modelId="{1565AC4B-7A1D-43B3-9312-8DD65AAEBEDE}" type="presParOf" srcId="{DFF2178E-498A-49D0-AF54-47BA472D0B17}" destId="{90DBEE45-94E4-4AE4-9432-641AFF502D85}" srcOrd="0" destOrd="0" presId="urn:microsoft.com/office/officeart/2018/2/layout/IconVerticalSolidList"/>
    <dgm:cxn modelId="{F92C9736-241F-468C-B35A-97BA677BE912}" type="presParOf" srcId="{DFF2178E-498A-49D0-AF54-47BA472D0B17}" destId="{A1203796-D59A-4A9D-8893-E4C20A72B093}" srcOrd="1" destOrd="0" presId="urn:microsoft.com/office/officeart/2018/2/layout/IconVerticalSolidList"/>
    <dgm:cxn modelId="{6C4FECE8-A6DB-4BBB-B5B8-9315FA829A6E}" type="presParOf" srcId="{DFF2178E-498A-49D0-AF54-47BA472D0B17}" destId="{0E6019E7-DB36-4704-8D58-256CAD8F72BF}" srcOrd="2" destOrd="0" presId="urn:microsoft.com/office/officeart/2018/2/layout/IconVerticalSolidList"/>
    <dgm:cxn modelId="{D2368B5F-2942-49F3-8809-76BD270B1EE5}" type="presParOf" srcId="{DFF2178E-498A-49D0-AF54-47BA472D0B17}" destId="{B96E8F0F-2AF3-4A48-9211-944BC8C6B8D5}" srcOrd="3" destOrd="0" presId="urn:microsoft.com/office/officeart/2018/2/layout/IconVerticalSolidList"/>
    <dgm:cxn modelId="{5F3465E4-D2FB-4119-9EED-C651187872EB}" type="presParOf" srcId="{270EB780-FB94-4822-BEEF-76ED8E134ADD}" destId="{D9C843A2-4360-4DBB-B936-06CDAAC2C806}" srcOrd="1" destOrd="0" presId="urn:microsoft.com/office/officeart/2018/2/layout/IconVerticalSolidList"/>
    <dgm:cxn modelId="{D947F51F-E36E-44DA-9C73-7B0BE56F5EBD}" type="presParOf" srcId="{270EB780-FB94-4822-BEEF-76ED8E134ADD}" destId="{13F448BA-48A9-4725-BFC8-091D946E7AF9}" srcOrd="2" destOrd="0" presId="urn:microsoft.com/office/officeart/2018/2/layout/IconVerticalSolidList"/>
    <dgm:cxn modelId="{892DD066-19A8-406F-AB38-2A4DEF5FC4F5}" type="presParOf" srcId="{13F448BA-48A9-4725-BFC8-091D946E7AF9}" destId="{347C7015-77F0-44A3-BB73-E95E3E34E193}" srcOrd="0" destOrd="0" presId="urn:microsoft.com/office/officeart/2018/2/layout/IconVerticalSolidList"/>
    <dgm:cxn modelId="{ABB25415-3B9A-43D8-9C23-2BDA330FE878}" type="presParOf" srcId="{13F448BA-48A9-4725-BFC8-091D946E7AF9}" destId="{10FD1DF5-5F6A-4A0B-B14E-BDF7F046D8C5}" srcOrd="1" destOrd="0" presId="urn:microsoft.com/office/officeart/2018/2/layout/IconVerticalSolidList"/>
    <dgm:cxn modelId="{57108525-2E30-43F8-94D2-1E74878A2D67}" type="presParOf" srcId="{13F448BA-48A9-4725-BFC8-091D946E7AF9}" destId="{6440F3F2-18A5-4DC2-A809-1CCED92522BF}" srcOrd="2" destOrd="0" presId="urn:microsoft.com/office/officeart/2018/2/layout/IconVerticalSolidList"/>
    <dgm:cxn modelId="{DEC7119E-F1BE-4AD0-BD1B-47624BEB0B33}" type="presParOf" srcId="{13F448BA-48A9-4725-BFC8-091D946E7AF9}" destId="{D4B62221-50E0-455D-B756-1206F803A90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BE2B92F-13BA-4214-BFC5-3E45898DFA12}"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2F6A47F-9EB1-4CD2-89F1-04984213D13C}">
      <dgm:prSet/>
      <dgm:spPr/>
      <dgm:t>
        <a:bodyPr/>
        <a:lstStyle/>
        <a:p>
          <a:pPr>
            <a:defRPr b="1"/>
          </a:pPr>
          <a:r>
            <a:rPr lang="en-US" dirty="0"/>
            <a:t>Gesture</a:t>
          </a:r>
        </a:p>
      </dgm:t>
    </dgm:pt>
    <dgm:pt modelId="{EB003238-A095-41AB-BC3C-6DF642C852F0}" type="parTrans" cxnId="{7B32D648-48D1-407D-979B-0B3B14D5A7EE}">
      <dgm:prSet/>
      <dgm:spPr/>
      <dgm:t>
        <a:bodyPr/>
        <a:lstStyle/>
        <a:p>
          <a:endParaRPr lang="en-US"/>
        </a:p>
      </dgm:t>
    </dgm:pt>
    <dgm:pt modelId="{391D2EFB-78EB-46A9-8250-DFD437964E4A}" type="sibTrans" cxnId="{7B32D648-48D1-407D-979B-0B3B14D5A7EE}">
      <dgm:prSet/>
      <dgm:spPr/>
      <dgm:t>
        <a:bodyPr/>
        <a:lstStyle/>
        <a:p>
          <a:endParaRPr lang="en-US"/>
        </a:p>
      </dgm:t>
    </dgm:pt>
    <dgm:pt modelId="{AB73951F-E194-4C4F-8283-D9452F4F3AC7}">
      <dgm:prSet/>
      <dgm:spPr/>
      <dgm:t>
        <a:bodyPr/>
        <a:lstStyle/>
        <a:p>
          <a:r>
            <a:rPr lang="en-US"/>
            <a:t>Coffee Cup</a:t>
          </a:r>
        </a:p>
      </dgm:t>
    </dgm:pt>
    <dgm:pt modelId="{B05AB9BD-B5B7-4A50-8BE7-DAF15FBA5AA0}" type="parTrans" cxnId="{F762B526-E240-49B7-A0AB-972B640093B4}">
      <dgm:prSet/>
      <dgm:spPr/>
      <dgm:t>
        <a:bodyPr/>
        <a:lstStyle/>
        <a:p>
          <a:endParaRPr lang="en-US"/>
        </a:p>
      </dgm:t>
    </dgm:pt>
    <dgm:pt modelId="{CD20D5D7-098E-4C94-ABE3-08DC332F56E0}" type="sibTrans" cxnId="{F762B526-E240-49B7-A0AB-972B640093B4}">
      <dgm:prSet/>
      <dgm:spPr/>
      <dgm:t>
        <a:bodyPr/>
        <a:lstStyle/>
        <a:p>
          <a:endParaRPr lang="en-US"/>
        </a:p>
      </dgm:t>
    </dgm:pt>
    <dgm:pt modelId="{2E6D918F-6B24-4D7E-A6AE-00DCB575DABB}">
      <dgm:prSet/>
      <dgm:spPr/>
      <dgm:t>
        <a:bodyPr/>
        <a:lstStyle/>
        <a:p>
          <a:r>
            <a:rPr lang="en-US"/>
            <a:t>Patch</a:t>
          </a:r>
        </a:p>
      </dgm:t>
    </dgm:pt>
    <dgm:pt modelId="{D3456C42-249A-4E28-9FAB-5323992E2263}" type="parTrans" cxnId="{7C28FCC7-FD97-4C87-AFC0-E371CB577F74}">
      <dgm:prSet/>
      <dgm:spPr/>
      <dgm:t>
        <a:bodyPr/>
        <a:lstStyle/>
        <a:p>
          <a:endParaRPr lang="en-US"/>
        </a:p>
      </dgm:t>
    </dgm:pt>
    <dgm:pt modelId="{32CA676D-85A1-47D1-B731-CAAA2E86CC10}" type="sibTrans" cxnId="{7C28FCC7-FD97-4C87-AFC0-E371CB577F74}">
      <dgm:prSet/>
      <dgm:spPr/>
      <dgm:t>
        <a:bodyPr/>
        <a:lstStyle/>
        <a:p>
          <a:endParaRPr lang="en-US"/>
        </a:p>
      </dgm:t>
    </dgm:pt>
    <dgm:pt modelId="{507CFCFA-2F72-4BFD-B1C8-F19E6391F246}">
      <dgm:prSet/>
      <dgm:spPr/>
      <dgm:t>
        <a:bodyPr/>
        <a:lstStyle/>
        <a:p>
          <a:r>
            <a:rPr lang="en-US"/>
            <a:t>Pen</a:t>
          </a:r>
        </a:p>
      </dgm:t>
    </dgm:pt>
    <dgm:pt modelId="{6B205949-094D-4329-8029-0872D547AC0F}" type="parTrans" cxnId="{EDD3FA66-E3BB-45F1-9D39-1E616B648FD7}">
      <dgm:prSet/>
      <dgm:spPr/>
      <dgm:t>
        <a:bodyPr/>
        <a:lstStyle/>
        <a:p>
          <a:endParaRPr lang="en-US"/>
        </a:p>
      </dgm:t>
    </dgm:pt>
    <dgm:pt modelId="{B131BC4D-5A97-4DF8-A08F-319F50DD906D}" type="sibTrans" cxnId="{EDD3FA66-E3BB-45F1-9D39-1E616B648FD7}">
      <dgm:prSet/>
      <dgm:spPr/>
      <dgm:t>
        <a:bodyPr/>
        <a:lstStyle/>
        <a:p>
          <a:endParaRPr lang="en-US"/>
        </a:p>
      </dgm:t>
    </dgm:pt>
    <dgm:pt modelId="{FCDF106B-4C09-4B81-B497-47B14DA23B79}">
      <dgm:prSet/>
      <dgm:spPr/>
      <dgm:t>
        <a:bodyPr/>
        <a:lstStyle/>
        <a:p>
          <a:pPr>
            <a:defRPr b="1"/>
          </a:pPr>
          <a:r>
            <a:rPr lang="en-US"/>
            <a:t>Meals</a:t>
          </a:r>
        </a:p>
      </dgm:t>
    </dgm:pt>
    <dgm:pt modelId="{E4884B24-A035-4902-B8F8-B803495466DB}" type="parTrans" cxnId="{40A4D8E7-4D9B-46B1-8CE0-B29CBB0B9CE8}">
      <dgm:prSet/>
      <dgm:spPr/>
      <dgm:t>
        <a:bodyPr/>
        <a:lstStyle/>
        <a:p>
          <a:endParaRPr lang="en-US"/>
        </a:p>
      </dgm:t>
    </dgm:pt>
    <dgm:pt modelId="{6D28CA1B-C847-4036-AC13-7F6D74048840}" type="sibTrans" cxnId="{40A4D8E7-4D9B-46B1-8CE0-B29CBB0B9CE8}">
      <dgm:prSet/>
      <dgm:spPr/>
      <dgm:t>
        <a:bodyPr/>
        <a:lstStyle/>
        <a:p>
          <a:endParaRPr lang="en-US"/>
        </a:p>
      </dgm:t>
    </dgm:pt>
    <dgm:pt modelId="{15A91762-3250-4B4F-AD52-55C00C9C6A5D}">
      <dgm:prSet/>
      <dgm:spPr/>
      <dgm:t>
        <a:bodyPr/>
        <a:lstStyle/>
        <a:p>
          <a:r>
            <a:rPr lang="en-US" dirty="0"/>
            <a:t>Dinner with the Chief Executive Officer and other members of the Command Staff as well as Accreditation Manager</a:t>
          </a:r>
        </a:p>
      </dgm:t>
    </dgm:pt>
    <dgm:pt modelId="{74EBC917-EBBD-436F-B79B-68E72DBB5608}" type="parTrans" cxnId="{C50B665B-2BB3-4CDB-AC36-DBE155ED9917}">
      <dgm:prSet/>
      <dgm:spPr/>
      <dgm:t>
        <a:bodyPr/>
        <a:lstStyle/>
        <a:p>
          <a:endParaRPr lang="en-US"/>
        </a:p>
      </dgm:t>
    </dgm:pt>
    <dgm:pt modelId="{B45929C0-43A0-4C53-8002-17793E61EB86}" type="sibTrans" cxnId="{C50B665B-2BB3-4CDB-AC36-DBE155ED9917}">
      <dgm:prSet/>
      <dgm:spPr/>
      <dgm:t>
        <a:bodyPr/>
        <a:lstStyle/>
        <a:p>
          <a:endParaRPr lang="en-US"/>
        </a:p>
      </dgm:t>
    </dgm:pt>
    <dgm:pt modelId="{1409B9EA-7DE5-433D-8C4D-5A64F27E710F}" type="pres">
      <dgm:prSet presAssocID="{0BE2B92F-13BA-4214-BFC5-3E45898DFA12}" presName="root" presStyleCnt="0">
        <dgm:presLayoutVars>
          <dgm:dir/>
          <dgm:resizeHandles val="exact"/>
        </dgm:presLayoutVars>
      </dgm:prSet>
      <dgm:spPr/>
    </dgm:pt>
    <dgm:pt modelId="{A46DEC08-9F23-4416-AC2D-4C46F3BAF100}" type="pres">
      <dgm:prSet presAssocID="{22F6A47F-9EB1-4CD2-89F1-04984213D13C}" presName="compNode" presStyleCnt="0"/>
      <dgm:spPr/>
    </dgm:pt>
    <dgm:pt modelId="{3A8D6BB5-9E91-4827-9891-EA0F765EC458}" type="pres">
      <dgm:prSet presAssocID="{22F6A47F-9EB1-4CD2-89F1-04984213D1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ffee"/>
        </a:ext>
      </dgm:extLst>
    </dgm:pt>
    <dgm:pt modelId="{1C0F0D3E-F763-4BCC-9E1A-0D1709ABFEAB}" type="pres">
      <dgm:prSet presAssocID="{22F6A47F-9EB1-4CD2-89F1-04984213D13C}" presName="iconSpace" presStyleCnt="0"/>
      <dgm:spPr/>
    </dgm:pt>
    <dgm:pt modelId="{32D3C3E8-98AD-444D-B8F0-76583D0D0CA2}" type="pres">
      <dgm:prSet presAssocID="{22F6A47F-9EB1-4CD2-89F1-04984213D13C}" presName="parTx" presStyleLbl="revTx" presStyleIdx="0" presStyleCnt="4">
        <dgm:presLayoutVars>
          <dgm:chMax val="0"/>
          <dgm:chPref val="0"/>
        </dgm:presLayoutVars>
      </dgm:prSet>
      <dgm:spPr/>
    </dgm:pt>
    <dgm:pt modelId="{295FCB3C-109E-470C-B808-F0F3B0A270DB}" type="pres">
      <dgm:prSet presAssocID="{22F6A47F-9EB1-4CD2-89F1-04984213D13C}" presName="txSpace" presStyleCnt="0"/>
      <dgm:spPr/>
    </dgm:pt>
    <dgm:pt modelId="{454B986C-C903-427D-8D3A-0665A867A9A2}" type="pres">
      <dgm:prSet presAssocID="{22F6A47F-9EB1-4CD2-89F1-04984213D13C}" presName="desTx" presStyleLbl="revTx" presStyleIdx="1" presStyleCnt="4">
        <dgm:presLayoutVars/>
      </dgm:prSet>
      <dgm:spPr/>
    </dgm:pt>
    <dgm:pt modelId="{F3AC9FA8-2FA2-4148-93B1-F50AD9EB7A14}" type="pres">
      <dgm:prSet presAssocID="{391D2EFB-78EB-46A9-8250-DFD437964E4A}" presName="sibTrans" presStyleCnt="0"/>
      <dgm:spPr/>
    </dgm:pt>
    <dgm:pt modelId="{E4932937-73FF-468E-BA84-C5063DF9F3C0}" type="pres">
      <dgm:prSet presAssocID="{FCDF106B-4C09-4B81-B497-47B14DA23B79}" presName="compNode" presStyleCnt="0"/>
      <dgm:spPr/>
    </dgm:pt>
    <dgm:pt modelId="{8362F2E7-9C34-49C0-943A-D582C604322E}" type="pres">
      <dgm:prSet presAssocID="{FCDF106B-4C09-4B81-B497-47B14DA23B7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5CF9D64B-3CDB-4508-B12A-832E94B7912C}" type="pres">
      <dgm:prSet presAssocID="{FCDF106B-4C09-4B81-B497-47B14DA23B79}" presName="iconSpace" presStyleCnt="0"/>
      <dgm:spPr/>
    </dgm:pt>
    <dgm:pt modelId="{BC0199EB-5A10-4F09-B36C-21C743761D23}" type="pres">
      <dgm:prSet presAssocID="{FCDF106B-4C09-4B81-B497-47B14DA23B79}" presName="parTx" presStyleLbl="revTx" presStyleIdx="2" presStyleCnt="4">
        <dgm:presLayoutVars>
          <dgm:chMax val="0"/>
          <dgm:chPref val="0"/>
        </dgm:presLayoutVars>
      </dgm:prSet>
      <dgm:spPr/>
    </dgm:pt>
    <dgm:pt modelId="{BF57E809-86F3-4549-A990-B3E2F560FACC}" type="pres">
      <dgm:prSet presAssocID="{FCDF106B-4C09-4B81-B497-47B14DA23B79}" presName="txSpace" presStyleCnt="0"/>
      <dgm:spPr/>
    </dgm:pt>
    <dgm:pt modelId="{F7981DD6-DBB9-45F1-BD01-779C21232B91}" type="pres">
      <dgm:prSet presAssocID="{FCDF106B-4C09-4B81-B497-47B14DA23B79}" presName="desTx" presStyleLbl="revTx" presStyleIdx="3" presStyleCnt="4">
        <dgm:presLayoutVars/>
      </dgm:prSet>
      <dgm:spPr/>
    </dgm:pt>
  </dgm:ptLst>
  <dgm:cxnLst>
    <dgm:cxn modelId="{F132A90F-7813-47CD-8FCF-4BA59FDAFEC1}" type="presOf" srcId="{22F6A47F-9EB1-4CD2-89F1-04984213D13C}" destId="{32D3C3E8-98AD-444D-B8F0-76583D0D0CA2}" srcOrd="0" destOrd="0" presId="urn:microsoft.com/office/officeart/2018/5/layout/CenteredIconLabelDescriptionList"/>
    <dgm:cxn modelId="{078EBC1A-2575-411D-A777-237D2A27ED8B}" type="presOf" srcId="{2E6D918F-6B24-4D7E-A6AE-00DCB575DABB}" destId="{454B986C-C903-427D-8D3A-0665A867A9A2}" srcOrd="0" destOrd="1" presId="urn:microsoft.com/office/officeart/2018/5/layout/CenteredIconLabelDescriptionList"/>
    <dgm:cxn modelId="{F762B526-E240-49B7-A0AB-972B640093B4}" srcId="{22F6A47F-9EB1-4CD2-89F1-04984213D13C}" destId="{AB73951F-E194-4C4F-8283-D9452F4F3AC7}" srcOrd="0" destOrd="0" parTransId="{B05AB9BD-B5B7-4A50-8BE7-DAF15FBA5AA0}" sibTransId="{CD20D5D7-098E-4C94-ABE3-08DC332F56E0}"/>
    <dgm:cxn modelId="{C50B665B-2BB3-4CDB-AC36-DBE155ED9917}" srcId="{FCDF106B-4C09-4B81-B497-47B14DA23B79}" destId="{15A91762-3250-4B4F-AD52-55C00C9C6A5D}" srcOrd="0" destOrd="0" parTransId="{74EBC917-EBBD-436F-B79B-68E72DBB5608}" sibTransId="{B45929C0-43A0-4C53-8002-17793E61EB86}"/>
    <dgm:cxn modelId="{EDD3FA66-E3BB-45F1-9D39-1E616B648FD7}" srcId="{22F6A47F-9EB1-4CD2-89F1-04984213D13C}" destId="{507CFCFA-2F72-4BFD-B1C8-F19E6391F246}" srcOrd="2" destOrd="0" parTransId="{6B205949-094D-4329-8029-0872D547AC0F}" sibTransId="{B131BC4D-5A97-4DF8-A08F-319F50DD906D}"/>
    <dgm:cxn modelId="{7B32D648-48D1-407D-979B-0B3B14D5A7EE}" srcId="{0BE2B92F-13BA-4214-BFC5-3E45898DFA12}" destId="{22F6A47F-9EB1-4CD2-89F1-04984213D13C}" srcOrd="0" destOrd="0" parTransId="{EB003238-A095-41AB-BC3C-6DF642C852F0}" sibTransId="{391D2EFB-78EB-46A9-8250-DFD437964E4A}"/>
    <dgm:cxn modelId="{CC587E4B-B25D-487D-B878-AE4E7316E60A}" type="presOf" srcId="{507CFCFA-2F72-4BFD-B1C8-F19E6391F246}" destId="{454B986C-C903-427D-8D3A-0665A867A9A2}" srcOrd="0" destOrd="2" presId="urn:microsoft.com/office/officeart/2018/5/layout/CenteredIconLabelDescriptionList"/>
    <dgm:cxn modelId="{30FFA751-5B72-4CAC-8157-35F2B63E4F26}" type="presOf" srcId="{15A91762-3250-4B4F-AD52-55C00C9C6A5D}" destId="{F7981DD6-DBB9-45F1-BD01-779C21232B91}" srcOrd="0" destOrd="0" presId="urn:microsoft.com/office/officeart/2018/5/layout/CenteredIconLabelDescriptionList"/>
    <dgm:cxn modelId="{DF99A082-5044-4E3F-92B6-5C326EA652CB}" type="presOf" srcId="{0BE2B92F-13BA-4214-BFC5-3E45898DFA12}" destId="{1409B9EA-7DE5-433D-8C4D-5A64F27E710F}" srcOrd="0" destOrd="0" presId="urn:microsoft.com/office/officeart/2018/5/layout/CenteredIconLabelDescriptionList"/>
    <dgm:cxn modelId="{927B0896-9D30-48AB-8768-99A904240DB7}" type="presOf" srcId="{FCDF106B-4C09-4B81-B497-47B14DA23B79}" destId="{BC0199EB-5A10-4F09-B36C-21C743761D23}" srcOrd="0" destOrd="0" presId="urn:microsoft.com/office/officeart/2018/5/layout/CenteredIconLabelDescriptionList"/>
    <dgm:cxn modelId="{7C28FCC7-FD97-4C87-AFC0-E371CB577F74}" srcId="{22F6A47F-9EB1-4CD2-89F1-04984213D13C}" destId="{2E6D918F-6B24-4D7E-A6AE-00DCB575DABB}" srcOrd="1" destOrd="0" parTransId="{D3456C42-249A-4E28-9FAB-5323992E2263}" sibTransId="{32CA676D-85A1-47D1-B731-CAAA2E86CC10}"/>
    <dgm:cxn modelId="{8695E1DF-F409-430D-8DBB-9C2A089681E1}" type="presOf" srcId="{AB73951F-E194-4C4F-8283-D9452F4F3AC7}" destId="{454B986C-C903-427D-8D3A-0665A867A9A2}" srcOrd="0" destOrd="0" presId="urn:microsoft.com/office/officeart/2018/5/layout/CenteredIconLabelDescriptionList"/>
    <dgm:cxn modelId="{40A4D8E7-4D9B-46B1-8CE0-B29CBB0B9CE8}" srcId="{0BE2B92F-13BA-4214-BFC5-3E45898DFA12}" destId="{FCDF106B-4C09-4B81-B497-47B14DA23B79}" srcOrd="1" destOrd="0" parTransId="{E4884B24-A035-4902-B8F8-B803495466DB}" sibTransId="{6D28CA1B-C847-4036-AC13-7F6D74048840}"/>
    <dgm:cxn modelId="{4DCB8EFC-7B95-40F8-A1B3-186FD2FE95E3}" type="presParOf" srcId="{1409B9EA-7DE5-433D-8C4D-5A64F27E710F}" destId="{A46DEC08-9F23-4416-AC2D-4C46F3BAF100}" srcOrd="0" destOrd="0" presId="urn:microsoft.com/office/officeart/2018/5/layout/CenteredIconLabelDescriptionList"/>
    <dgm:cxn modelId="{B769DF70-F5F5-4508-8412-366172F7321E}" type="presParOf" srcId="{A46DEC08-9F23-4416-AC2D-4C46F3BAF100}" destId="{3A8D6BB5-9E91-4827-9891-EA0F765EC458}" srcOrd="0" destOrd="0" presId="urn:microsoft.com/office/officeart/2018/5/layout/CenteredIconLabelDescriptionList"/>
    <dgm:cxn modelId="{2BAEACCD-9B17-4121-B9B1-B11ABC231508}" type="presParOf" srcId="{A46DEC08-9F23-4416-AC2D-4C46F3BAF100}" destId="{1C0F0D3E-F763-4BCC-9E1A-0D1709ABFEAB}" srcOrd="1" destOrd="0" presId="urn:microsoft.com/office/officeart/2018/5/layout/CenteredIconLabelDescriptionList"/>
    <dgm:cxn modelId="{60B4906E-B82D-4FDA-9ED9-8AA76A13D65B}" type="presParOf" srcId="{A46DEC08-9F23-4416-AC2D-4C46F3BAF100}" destId="{32D3C3E8-98AD-444D-B8F0-76583D0D0CA2}" srcOrd="2" destOrd="0" presId="urn:microsoft.com/office/officeart/2018/5/layout/CenteredIconLabelDescriptionList"/>
    <dgm:cxn modelId="{544E1F0A-ADDB-4D4A-BFF4-93010AADBFAB}" type="presParOf" srcId="{A46DEC08-9F23-4416-AC2D-4C46F3BAF100}" destId="{295FCB3C-109E-470C-B808-F0F3B0A270DB}" srcOrd="3" destOrd="0" presId="urn:microsoft.com/office/officeart/2018/5/layout/CenteredIconLabelDescriptionList"/>
    <dgm:cxn modelId="{3ED73A65-A02C-4918-846D-E7D3E748F994}" type="presParOf" srcId="{A46DEC08-9F23-4416-AC2D-4C46F3BAF100}" destId="{454B986C-C903-427D-8D3A-0665A867A9A2}" srcOrd="4" destOrd="0" presId="urn:microsoft.com/office/officeart/2018/5/layout/CenteredIconLabelDescriptionList"/>
    <dgm:cxn modelId="{3694C197-B048-4D12-9F4E-6BF886D77BFE}" type="presParOf" srcId="{1409B9EA-7DE5-433D-8C4D-5A64F27E710F}" destId="{F3AC9FA8-2FA2-4148-93B1-F50AD9EB7A14}" srcOrd="1" destOrd="0" presId="urn:microsoft.com/office/officeart/2018/5/layout/CenteredIconLabelDescriptionList"/>
    <dgm:cxn modelId="{165968FB-06FA-4AA7-9715-2593B8771968}" type="presParOf" srcId="{1409B9EA-7DE5-433D-8C4D-5A64F27E710F}" destId="{E4932937-73FF-468E-BA84-C5063DF9F3C0}" srcOrd="2" destOrd="0" presId="urn:microsoft.com/office/officeart/2018/5/layout/CenteredIconLabelDescriptionList"/>
    <dgm:cxn modelId="{322B0833-B8DC-41C1-8F3B-4FA904F8F356}" type="presParOf" srcId="{E4932937-73FF-468E-BA84-C5063DF9F3C0}" destId="{8362F2E7-9C34-49C0-943A-D582C604322E}" srcOrd="0" destOrd="0" presId="urn:microsoft.com/office/officeart/2018/5/layout/CenteredIconLabelDescriptionList"/>
    <dgm:cxn modelId="{4A914ADC-CE87-477A-916A-9474E9E11A20}" type="presParOf" srcId="{E4932937-73FF-468E-BA84-C5063DF9F3C0}" destId="{5CF9D64B-3CDB-4508-B12A-832E94B7912C}" srcOrd="1" destOrd="0" presId="urn:microsoft.com/office/officeart/2018/5/layout/CenteredIconLabelDescriptionList"/>
    <dgm:cxn modelId="{8EC99A29-8430-4A12-B398-60EFFA900410}" type="presParOf" srcId="{E4932937-73FF-468E-BA84-C5063DF9F3C0}" destId="{BC0199EB-5A10-4F09-B36C-21C743761D23}" srcOrd="2" destOrd="0" presId="urn:microsoft.com/office/officeart/2018/5/layout/CenteredIconLabelDescriptionList"/>
    <dgm:cxn modelId="{B24198FE-B166-49DA-A8D2-6D68FB14019B}" type="presParOf" srcId="{E4932937-73FF-468E-BA84-C5063DF9F3C0}" destId="{BF57E809-86F3-4549-A990-B3E2F560FACC}" srcOrd="3" destOrd="0" presId="urn:microsoft.com/office/officeart/2018/5/layout/CenteredIconLabelDescriptionList"/>
    <dgm:cxn modelId="{425EB021-F76E-45F1-9BDF-15AE16B44238}" type="presParOf" srcId="{E4932937-73FF-468E-BA84-C5063DF9F3C0}" destId="{F7981DD6-DBB9-45F1-BD01-779C21232B9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DF2F547-56D3-4A79-AB8E-F53F9A57851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CFD3D7E-BCD8-43BC-B665-38E7091FB6E1}">
      <dgm:prSet/>
      <dgm:spPr/>
      <dgm:t>
        <a:bodyPr/>
        <a:lstStyle/>
        <a:p>
          <a:r>
            <a:rPr lang="en-US"/>
            <a:t>Facility Tour</a:t>
          </a:r>
        </a:p>
      </dgm:t>
    </dgm:pt>
    <dgm:pt modelId="{0986EB0A-0179-405C-A20A-FA71CCAFCF66}" type="parTrans" cxnId="{DD765A0C-55D2-45DE-BE89-CD8D3A3B22D6}">
      <dgm:prSet/>
      <dgm:spPr/>
      <dgm:t>
        <a:bodyPr/>
        <a:lstStyle/>
        <a:p>
          <a:endParaRPr lang="en-US"/>
        </a:p>
      </dgm:t>
    </dgm:pt>
    <dgm:pt modelId="{1A792E0E-5DB9-403D-A4C1-980FFDE1CA9C}" type="sibTrans" cxnId="{DD765A0C-55D2-45DE-BE89-CD8D3A3B22D6}">
      <dgm:prSet/>
      <dgm:spPr/>
      <dgm:t>
        <a:bodyPr/>
        <a:lstStyle/>
        <a:p>
          <a:endParaRPr lang="en-US"/>
        </a:p>
      </dgm:t>
    </dgm:pt>
    <dgm:pt modelId="{BE987884-BB52-4628-8B41-1089AF409129}">
      <dgm:prSet/>
      <dgm:spPr/>
      <dgm:t>
        <a:bodyPr/>
        <a:lstStyle/>
        <a:p>
          <a:r>
            <a:rPr lang="en-US"/>
            <a:t>Static Display</a:t>
          </a:r>
        </a:p>
      </dgm:t>
    </dgm:pt>
    <dgm:pt modelId="{2DD7A230-40CC-464E-93F0-7474473604CD}" type="parTrans" cxnId="{7D5DA6EF-7742-47DE-B0AE-21523567DA2D}">
      <dgm:prSet/>
      <dgm:spPr/>
      <dgm:t>
        <a:bodyPr/>
        <a:lstStyle/>
        <a:p>
          <a:endParaRPr lang="en-US"/>
        </a:p>
      </dgm:t>
    </dgm:pt>
    <dgm:pt modelId="{24711670-8F31-4B89-8F24-F17A1B255280}" type="sibTrans" cxnId="{7D5DA6EF-7742-47DE-B0AE-21523567DA2D}">
      <dgm:prSet/>
      <dgm:spPr/>
      <dgm:t>
        <a:bodyPr/>
        <a:lstStyle/>
        <a:p>
          <a:endParaRPr lang="en-US"/>
        </a:p>
      </dgm:t>
    </dgm:pt>
    <dgm:pt modelId="{4BFA09AC-5F5B-48DA-A77F-6DBDFB6E261E}">
      <dgm:prSet/>
      <dgm:spPr/>
      <dgm:t>
        <a:bodyPr/>
        <a:lstStyle/>
        <a:p>
          <a:r>
            <a:rPr lang="en-US"/>
            <a:t>Interviews</a:t>
          </a:r>
        </a:p>
      </dgm:t>
    </dgm:pt>
    <dgm:pt modelId="{F80EFF86-2D0B-4039-AC29-5452713FB501}" type="parTrans" cxnId="{2D757FEB-032A-4C25-B767-6587D42B4B54}">
      <dgm:prSet/>
      <dgm:spPr/>
      <dgm:t>
        <a:bodyPr/>
        <a:lstStyle/>
        <a:p>
          <a:endParaRPr lang="en-US"/>
        </a:p>
      </dgm:t>
    </dgm:pt>
    <dgm:pt modelId="{AFF71E8A-3F5E-4E9D-B29E-AABF030941D6}" type="sibTrans" cxnId="{2D757FEB-032A-4C25-B767-6587D42B4B54}">
      <dgm:prSet/>
      <dgm:spPr/>
      <dgm:t>
        <a:bodyPr/>
        <a:lstStyle/>
        <a:p>
          <a:endParaRPr lang="en-US"/>
        </a:p>
      </dgm:t>
    </dgm:pt>
    <dgm:pt modelId="{AC8D0D62-CF79-4B61-A697-669CCF1B607F}">
      <dgm:prSet/>
      <dgm:spPr/>
      <dgm:t>
        <a:bodyPr/>
        <a:lstStyle/>
        <a:p>
          <a:r>
            <a:rPr lang="en-US"/>
            <a:t>File Review</a:t>
          </a:r>
        </a:p>
      </dgm:t>
    </dgm:pt>
    <dgm:pt modelId="{EF806B75-0C94-4741-A52E-59C9B881B7F3}" type="parTrans" cxnId="{2CD661AE-3BB9-4A21-B54D-C79F28EDCEF9}">
      <dgm:prSet/>
      <dgm:spPr/>
      <dgm:t>
        <a:bodyPr/>
        <a:lstStyle/>
        <a:p>
          <a:endParaRPr lang="en-US"/>
        </a:p>
      </dgm:t>
    </dgm:pt>
    <dgm:pt modelId="{880A7A2E-0CD0-475E-A08F-F4338E95E4EE}" type="sibTrans" cxnId="{2CD661AE-3BB9-4A21-B54D-C79F28EDCEF9}">
      <dgm:prSet/>
      <dgm:spPr/>
      <dgm:t>
        <a:bodyPr/>
        <a:lstStyle/>
        <a:p>
          <a:endParaRPr lang="en-US"/>
        </a:p>
      </dgm:t>
    </dgm:pt>
    <dgm:pt modelId="{0DCCC3E0-9784-4411-97A7-89B7EB845F5C}">
      <dgm:prSet/>
      <dgm:spPr/>
      <dgm:t>
        <a:bodyPr/>
        <a:lstStyle/>
        <a:p>
          <a:r>
            <a:rPr lang="en-US"/>
            <a:t>Paper</a:t>
          </a:r>
        </a:p>
      </dgm:t>
    </dgm:pt>
    <dgm:pt modelId="{BA98482D-2DB0-4B91-8317-28E69BBC9954}" type="parTrans" cxnId="{8C510D21-FB79-497F-BDF7-F75CDDC6CD93}">
      <dgm:prSet/>
      <dgm:spPr/>
      <dgm:t>
        <a:bodyPr/>
        <a:lstStyle/>
        <a:p>
          <a:endParaRPr lang="en-US"/>
        </a:p>
      </dgm:t>
    </dgm:pt>
    <dgm:pt modelId="{52B49F1B-291E-4452-8AD7-B37F63255F60}" type="sibTrans" cxnId="{8C510D21-FB79-497F-BDF7-F75CDDC6CD93}">
      <dgm:prSet/>
      <dgm:spPr/>
      <dgm:t>
        <a:bodyPr/>
        <a:lstStyle/>
        <a:p>
          <a:endParaRPr lang="en-US"/>
        </a:p>
      </dgm:t>
    </dgm:pt>
    <dgm:pt modelId="{0C174424-F95F-4E96-AFA5-1526B7ADC2B6}">
      <dgm:prSet/>
      <dgm:spPr/>
      <dgm:t>
        <a:bodyPr/>
        <a:lstStyle/>
        <a:p>
          <a:r>
            <a:rPr lang="en-US"/>
            <a:t>Power DMS</a:t>
          </a:r>
        </a:p>
      </dgm:t>
    </dgm:pt>
    <dgm:pt modelId="{8ECC69BF-A2F7-48D9-9357-E8AF26D442E5}" type="parTrans" cxnId="{A319DCD3-1620-4666-812B-FA0AD1833559}">
      <dgm:prSet/>
      <dgm:spPr/>
      <dgm:t>
        <a:bodyPr/>
        <a:lstStyle/>
        <a:p>
          <a:endParaRPr lang="en-US"/>
        </a:p>
      </dgm:t>
    </dgm:pt>
    <dgm:pt modelId="{9300FE71-8E05-41FE-99F7-5B5F5ECC6D6E}" type="sibTrans" cxnId="{A319DCD3-1620-4666-812B-FA0AD1833559}">
      <dgm:prSet/>
      <dgm:spPr/>
      <dgm:t>
        <a:bodyPr/>
        <a:lstStyle/>
        <a:p>
          <a:endParaRPr lang="en-US"/>
        </a:p>
      </dgm:t>
    </dgm:pt>
    <dgm:pt modelId="{5AF0ABEE-3346-44DF-A1DD-D1A0465991AC}" type="pres">
      <dgm:prSet presAssocID="{7DF2F547-56D3-4A79-AB8E-F53F9A578519}" presName="root" presStyleCnt="0">
        <dgm:presLayoutVars>
          <dgm:dir/>
          <dgm:resizeHandles val="exact"/>
        </dgm:presLayoutVars>
      </dgm:prSet>
      <dgm:spPr/>
    </dgm:pt>
    <dgm:pt modelId="{1AEF3DF3-3CE1-4942-97F4-953DD1845889}" type="pres">
      <dgm:prSet presAssocID="{ACFD3D7E-BCD8-43BC-B665-38E7091FB6E1}" presName="compNode" presStyleCnt="0"/>
      <dgm:spPr/>
    </dgm:pt>
    <dgm:pt modelId="{CD2A7D2A-3784-4B4F-A3A1-03F41B6CDCE1}" type="pres">
      <dgm:prSet presAssocID="{ACFD3D7E-BCD8-43BC-B665-38E7091FB6E1}" presName="bgRect" presStyleLbl="bgShp" presStyleIdx="0" presStyleCnt="4"/>
      <dgm:spPr/>
    </dgm:pt>
    <dgm:pt modelId="{2ED1B460-8549-430E-9A8B-78A8D7B0B336}" type="pres">
      <dgm:prSet presAssocID="{ACFD3D7E-BCD8-43BC-B665-38E7091FB6E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ACF20682-BC37-46FA-9A22-5F42E99C45A0}" type="pres">
      <dgm:prSet presAssocID="{ACFD3D7E-BCD8-43BC-B665-38E7091FB6E1}" presName="spaceRect" presStyleCnt="0"/>
      <dgm:spPr/>
    </dgm:pt>
    <dgm:pt modelId="{1A358A67-7EA0-4F88-94E9-48BC376ACD7D}" type="pres">
      <dgm:prSet presAssocID="{ACFD3D7E-BCD8-43BC-B665-38E7091FB6E1}" presName="parTx" presStyleLbl="revTx" presStyleIdx="0" presStyleCnt="5">
        <dgm:presLayoutVars>
          <dgm:chMax val="0"/>
          <dgm:chPref val="0"/>
        </dgm:presLayoutVars>
      </dgm:prSet>
      <dgm:spPr/>
    </dgm:pt>
    <dgm:pt modelId="{2F3A3FAF-FA99-4CF2-8F22-2D79088C029F}" type="pres">
      <dgm:prSet presAssocID="{1A792E0E-5DB9-403D-A4C1-980FFDE1CA9C}" presName="sibTrans" presStyleCnt="0"/>
      <dgm:spPr/>
    </dgm:pt>
    <dgm:pt modelId="{3E753094-00B9-4A86-8538-B58B88A02716}" type="pres">
      <dgm:prSet presAssocID="{BE987884-BB52-4628-8B41-1089AF409129}" presName="compNode" presStyleCnt="0"/>
      <dgm:spPr/>
    </dgm:pt>
    <dgm:pt modelId="{96FAD4B8-077A-43BD-9DFD-61169F3C1272}" type="pres">
      <dgm:prSet presAssocID="{BE987884-BB52-4628-8B41-1089AF409129}" presName="bgRect" presStyleLbl="bgShp" presStyleIdx="1" presStyleCnt="4"/>
      <dgm:spPr/>
    </dgm:pt>
    <dgm:pt modelId="{83D36D28-6942-4012-98F5-E0862112BD4F}" type="pres">
      <dgm:prSet presAssocID="{BE987884-BB52-4628-8B41-1089AF40912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9A0B7DD3-761B-4759-9075-FCA5315F1017}" type="pres">
      <dgm:prSet presAssocID="{BE987884-BB52-4628-8B41-1089AF409129}" presName="spaceRect" presStyleCnt="0"/>
      <dgm:spPr/>
    </dgm:pt>
    <dgm:pt modelId="{3339FADF-0B3D-4190-8DA6-A8F2DA8CB5C1}" type="pres">
      <dgm:prSet presAssocID="{BE987884-BB52-4628-8B41-1089AF409129}" presName="parTx" presStyleLbl="revTx" presStyleIdx="1" presStyleCnt="5">
        <dgm:presLayoutVars>
          <dgm:chMax val="0"/>
          <dgm:chPref val="0"/>
        </dgm:presLayoutVars>
      </dgm:prSet>
      <dgm:spPr/>
    </dgm:pt>
    <dgm:pt modelId="{29B43FE8-8CCF-4891-A55B-8B1C5B022AE8}" type="pres">
      <dgm:prSet presAssocID="{24711670-8F31-4B89-8F24-F17A1B255280}" presName="sibTrans" presStyleCnt="0"/>
      <dgm:spPr/>
    </dgm:pt>
    <dgm:pt modelId="{88B7096E-DEE1-4CC3-BED7-FD35F9DF78E6}" type="pres">
      <dgm:prSet presAssocID="{4BFA09AC-5F5B-48DA-A77F-6DBDFB6E261E}" presName="compNode" presStyleCnt="0"/>
      <dgm:spPr/>
    </dgm:pt>
    <dgm:pt modelId="{5AD06010-9BAB-41BB-8CAA-D229F1AD2465}" type="pres">
      <dgm:prSet presAssocID="{4BFA09AC-5F5B-48DA-A77F-6DBDFB6E261E}" presName="bgRect" presStyleLbl="bgShp" presStyleIdx="2" presStyleCnt="4"/>
      <dgm:spPr/>
    </dgm:pt>
    <dgm:pt modelId="{4F15090B-0C48-4FEC-987A-881F493FB89C}" type="pres">
      <dgm:prSet presAssocID="{4BFA09AC-5F5B-48DA-A77F-6DBDFB6E261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134EC448-9A38-421F-B641-5FB70516DB19}" type="pres">
      <dgm:prSet presAssocID="{4BFA09AC-5F5B-48DA-A77F-6DBDFB6E261E}" presName="spaceRect" presStyleCnt="0"/>
      <dgm:spPr/>
    </dgm:pt>
    <dgm:pt modelId="{5E9DD23E-C085-4210-8564-9E5A2E106558}" type="pres">
      <dgm:prSet presAssocID="{4BFA09AC-5F5B-48DA-A77F-6DBDFB6E261E}" presName="parTx" presStyleLbl="revTx" presStyleIdx="2" presStyleCnt="5">
        <dgm:presLayoutVars>
          <dgm:chMax val="0"/>
          <dgm:chPref val="0"/>
        </dgm:presLayoutVars>
      </dgm:prSet>
      <dgm:spPr/>
    </dgm:pt>
    <dgm:pt modelId="{615D3B5C-A9EB-439D-A967-3FB701AEC8E3}" type="pres">
      <dgm:prSet presAssocID="{AFF71E8A-3F5E-4E9D-B29E-AABF030941D6}" presName="sibTrans" presStyleCnt="0"/>
      <dgm:spPr/>
    </dgm:pt>
    <dgm:pt modelId="{1E8762CB-2C48-4591-AF41-7D1ABFECEB65}" type="pres">
      <dgm:prSet presAssocID="{AC8D0D62-CF79-4B61-A697-669CCF1B607F}" presName="compNode" presStyleCnt="0"/>
      <dgm:spPr/>
    </dgm:pt>
    <dgm:pt modelId="{6756B653-0EB1-470D-B393-F34EB1A276DF}" type="pres">
      <dgm:prSet presAssocID="{AC8D0D62-CF79-4B61-A697-669CCF1B607F}" presName="bgRect" presStyleLbl="bgShp" presStyleIdx="3" presStyleCnt="4"/>
      <dgm:spPr/>
    </dgm:pt>
    <dgm:pt modelId="{4443BEC8-21D8-4932-BA4A-13F7368BE758}" type="pres">
      <dgm:prSet presAssocID="{AC8D0D62-CF79-4B61-A697-669CCF1B60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97A68ABD-EE96-47A0-BC0A-066F15725679}" type="pres">
      <dgm:prSet presAssocID="{AC8D0D62-CF79-4B61-A697-669CCF1B607F}" presName="spaceRect" presStyleCnt="0"/>
      <dgm:spPr/>
    </dgm:pt>
    <dgm:pt modelId="{16243F34-2B2D-497E-BCD8-1E7F67FCA7E1}" type="pres">
      <dgm:prSet presAssocID="{AC8D0D62-CF79-4B61-A697-669CCF1B607F}" presName="parTx" presStyleLbl="revTx" presStyleIdx="3" presStyleCnt="5">
        <dgm:presLayoutVars>
          <dgm:chMax val="0"/>
          <dgm:chPref val="0"/>
        </dgm:presLayoutVars>
      </dgm:prSet>
      <dgm:spPr/>
    </dgm:pt>
    <dgm:pt modelId="{C918A682-F9F1-487E-BB3B-709EB76483A6}" type="pres">
      <dgm:prSet presAssocID="{AC8D0D62-CF79-4B61-A697-669CCF1B607F}" presName="desTx" presStyleLbl="revTx" presStyleIdx="4" presStyleCnt="5">
        <dgm:presLayoutVars/>
      </dgm:prSet>
      <dgm:spPr/>
    </dgm:pt>
  </dgm:ptLst>
  <dgm:cxnLst>
    <dgm:cxn modelId="{DD765A0C-55D2-45DE-BE89-CD8D3A3B22D6}" srcId="{7DF2F547-56D3-4A79-AB8E-F53F9A578519}" destId="{ACFD3D7E-BCD8-43BC-B665-38E7091FB6E1}" srcOrd="0" destOrd="0" parTransId="{0986EB0A-0179-405C-A20A-FA71CCAFCF66}" sibTransId="{1A792E0E-5DB9-403D-A4C1-980FFDE1CA9C}"/>
    <dgm:cxn modelId="{887A370D-6AF5-4B50-9A82-D31DD50389B4}" type="presOf" srcId="{0C174424-F95F-4E96-AFA5-1526B7ADC2B6}" destId="{C918A682-F9F1-487E-BB3B-709EB76483A6}" srcOrd="0" destOrd="1" presId="urn:microsoft.com/office/officeart/2018/2/layout/IconVerticalSolidList"/>
    <dgm:cxn modelId="{8C510D21-FB79-497F-BDF7-F75CDDC6CD93}" srcId="{AC8D0D62-CF79-4B61-A697-669CCF1B607F}" destId="{0DCCC3E0-9784-4411-97A7-89B7EB845F5C}" srcOrd="0" destOrd="0" parTransId="{BA98482D-2DB0-4B91-8317-28E69BBC9954}" sibTransId="{52B49F1B-291E-4452-8AD7-B37F63255F60}"/>
    <dgm:cxn modelId="{CA829144-A984-4BA7-B486-9C6A0358D629}" type="presOf" srcId="{7DF2F547-56D3-4A79-AB8E-F53F9A578519}" destId="{5AF0ABEE-3346-44DF-A1DD-D1A0465991AC}" srcOrd="0" destOrd="0" presId="urn:microsoft.com/office/officeart/2018/2/layout/IconVerticalSolidList"/>
    <dgm:cxn modelId="{0673AF67-FED7-4D00-BE82-048F304D553F}" type="presOf" srcId="{4BFA09AC-5F5B-48DA-A77F-6DBDFB6E261E}" destId="{5E9DD23E-C085-4210-8564-9E5A2E106558}" srcOrd="0" destOrd="0" presId="urn:microsoft.com/office/officeart/2018/2/layout/IconVerticalSolidList"/>
    <dgm:cxn modelId="{36318970-CE32-432A-864D-C0FCEBD47585}" type="presOf" srcId="{ACFD3D7E-BCD8-43BC-B665-38E7091FB6E1}" destId="{1A358A67-7EA0-4F88-94E9-48BC376ACD7D}" srcOrd="0" destOrd="0" presId="urn:microsoft.com/office/officeart/2018/2/layout/IconVerticalSolidList"/>
    <dgm:cxn modelId="{B4B1F491-7C47-4157-A8D2-B8C94B3FD0BD}" type="presOf" srcId="{AC8D0D62-CF79-4B61-A697-669CCF1B607F}" destId="{16243F34-2B2D-497E-BCD8-1E7F67FCA7E1}" srcOrd="0" destOrd="0" presId="urn:microsoft.com/office/officeart/2018/2/layout/IconVerticalSolidList"/>
    <dgm:cxn modelId="{2CD661AE-3BB9-4A21-B54D-C79F28EDCEF9}" srcId="{7DF2F547-56D3-4A79-AB8E-F53F9A578519}" destId="{AC8D0D62-CF79-4B61-A697-669CCF1B607F}" srcOrd="3" destOrd="0" parTransId="{EF806B75-0C94-4741-A52E-59C9B881B7F3}" sibTransId="{880A7A2E-0CD0-475E-A08F-F4338E95E4EE}"/>
    <dgm:cxn modelId="{A319DCD3-1620-4666-812B-FA0AD1833559}" srcId="{AC8D0D62-CF79-4B61-A697-669CCF1B607F}" destId="{0C174424-F95F-4E96-AFA5-1526B7ADC2B6}" srcOrd="1" destOrd="0" parTransId="{8ECC69BF-A2F7-48D9-9357-E8AF26D442E5}" sibTransId="{9300FE71-8E05-41FE-99F7-5B5F5ECC6D6E}"/>
    <dgm:cxn modelId="{EF2397DB-1031-4C21-9A06-EBFFE7A6A96F}" type="presOf" srcId="{0DCCC3E0-9784-4411-97A7-89B7EB845F5C}" destId="{C918A682-F9F1-487E-BB3B-709EB76483A6}" srcOrd="0" destOrd="0" presId="urn:microsoft.com/office/officeart/2018/2/layout/IconVerticalSolidList"/>
    <dgm:cxn modelId="{4CAECAE6-3282-4E29-B5B1-81E690BD442B}" type="presOf" srcId="{BE987884-BB52-4628-8B41-1089AF409129}" destId="{3339FADF-0B3D-4190-8DA6-A8F2DA8CB5C1}" srcOrd="0" destOrd="0" presId="urn:microsoft.com/office/officeart/2018/2/layout/IconVerticalSolidList"/>
    <dgm:cxn modelId="{2D757FEB-032A-4C25-B767-6587D42B4B54}" srcId="{7DF2F547-56D3-4A79-AB8E-F53F9A578519}" destId="{4BFA09AC-5F5B-48DA-A77F-6DBDFB6E261E}" srcOrd="2" destOrd="0" parTransId="{F80EFF86-2D0B-4039-AC29-5452713FB501}" sibTransId="{AFF71E8A-3F5E-4E9D-B29E-AABF030941D6}"/>
    <dgm:cxn modelId="{7D5DA6EF-7742-47DE-B0AE-21523567DA2D}" srcId="{7DF2F547-56D3-4A79-AB8E-F53F9A578519}" destId="{BE987884-BB52-4628-8B41-1089AF409129}" srcOrd="1" destOrd="0" parTransId="{2DD7A230-40CC-464E-93F0-7474473604CD}" sibTransId="{24711670-8F31-4B89-8F24-F17A1B255280}"/>
    <dgm:cxn modelId="{40EBAAAE-6F27-4F57-948E-C9CE19D6C6A8}" type="presParOf" srcId="{5AF0ABEE-3346-44DF-A1DD-D1A0465991AC}" destId="{1AEF3DF3-3CE1-4942-97F4-953DD1845889}" srcOrd="0" destOrd="0" presId="urn:microsoft.com/office/officeart/2018/2/layout/IconVerticalSolidList"/>
    <dgm:cxn modelId="{59941BCE-7714-4E0B-A9E1-19EE167324DB}" type="presParOf" srcId="{1AEF3DF3-3CE1-4942-97F4-953DD1845889}" destId="{CD2A7D2A-3784-4B4F-A3A1-03F41B6CDCE1}" srcOrd="0" destOrd="0" presId="urn:microsoft.com/office/officeart/2018/2/layout/IconVerticalSolidList"/>
    <dgm:cxn modelId="{669E7296-E948-40D0-888D-F09AFA3028A4}" type="presParOf" srcId="{1AEF3DF3-3CE1-4942-97F4-953DD1845889}" destId="{2ED1B460-8549-430E-9A8B-78A8D7B0B336}" srcOrd="1" destOrd="0" presId="urn:microsoft.com/office/officeart/2018/2/layout/IconVerticalSolidList"/>
    <dgm:cxn modelId="{12997B82-D67B-4865-B406-03E2A9145B30}" type="presParOf" srcId="{1AEF3DF3-3CE1-4942-97F4-953DD1845889}" destId="{ACF20682-BC37-46FA-9A22-5F42E99C45A0}" srcOrd="2" destOrd="0" presId="urn:microsoft.com/office/officeart/2018/2/layout/IconVerticalSolidList"/>
    <dgm:cxn modelId="{4826A1F3-9671-4B1C-A73E-64BA8E557CF8}" type="presParOf" srcId="{1AEF3DF3-3CE1-4942-97F4-953DD1845889}" destId="{1A358A67-7EA0-4F88-94E9-48BC376ACD7D}" srcOrd="3" destOrd="0" presId="urn:microsoft.com/office/officeart/2018/2/layout/IconVerticalSolidList"/>
    <dgm:cxn modelId="{0F923709-3C37-4902-A10E-6682EC7D0500}" type="presParOf" srcId="{5AF0ABEE-3346-44DF-A1DD-D1A0465991AC}" destId="{2F3A3FAF-FA99-4CF2-8F22-2D79088C029F}" srcOrd="1" destOrd="0" presId="urn:microsoft.com/office/officeart/2018/2/layout/IconVerticalSolidList"/>
    <dgm:cxn modelId="{75E1A653-7399-4958-A290-0621E85F2118}" type="presParOf" srcId="{5AF0ABEE-3346-44DF-A1DD-D1A0465991AC}" destId="{3E753094-00B9-4A86-8538-B58B88A02716}" srcOrd="2" destOrd="0" presId="urn:microsoft.com/office/officeart/2018/2/layout/IconVerticalSolidList"/>
    <dgm:cxn modelId="{4FA6832F-800B-4756-B884-E88E202906FD}" type="presParOf" srcId="{3E753094-00B9-4A86-8538-B58B88A02716}" destId="{96FAD4B8-077A-43BD-9DFD-61169F3C1272}" srcOrd="0" destOrd="0" presId="urn:microsoft.com/office/officeart/2018/2/layout/IconVerticalSolidList"/>
    <dgm:cxn modelId="{9BA3870D-BC35-4224-AC18-E61DFA4A2380}" type="presParOf" srcId="{3E753094-00B9-4A86-8538-B58B88A02716}" destId="{83D36D28-6942-4012-98F5-E0862112BD4F}" srcOrd="1" destOrd="0" presId="urn:microsoft.com/office/officeart/2018/2/layout/IconVerticalSolidList"/>
    <dgm:cxn modelId="{17E35381-4EC3-4020-A4E6-EC51A4EEF41E}" type="presParOf" srcId="{3E753094-00B9-4A86-8538-B58B88A02716}" destId="{9A0B7DD3-761B-4759-9075-FCA5315F1017}" srcOrd="2" destOrd="0" presId="urn:microsoft.com/office/officeart/2018/2/layout/IconVerticalSolidList"/>
    <dgm:cxn modelId="{345B35B9-EA82-481B-812A-C64CC52B21DF}" type="presParOf" srcId="{3E753094-00B9-4A86-8538-B58B88A02716}" destId="{3339FADF-0B3D-4190-8DA6-A8F2DA8CB5C1}" srcOrd="3" destOrd="0" presId="urn:microsoft.com/office/officeart/2018/2/layout/IconVerticalSolidList"/>
    <dgm:cxn modelId="{0B2A57A9-40F7-4255-B948-4A3C6583A881}" type="presParOf" srcId="{5AF0ABEE-3346-44DF-A1DD-D1A0465991AC}" destId="{29B43FE8-8CCF-4891-A55B-8B1C5B022AE8}" srcOrd="3" destOrd="0" presId="urn:microsoft.com/office/officeart/2018/2/layout/IconVerticalSolidList"/>
    <dgm:cxn modelId="{330920D2-71A8-4FB9-8B38-3623733414F5}" type="presParOf" srcId="{5AF0ABEE-3346-44DF-A1DD-D1A0465991AC}" destId="{88B7096E-DEE1-4CC3-BED7-FD35F9DF78E6}" srcOrd="4" destOrd="0" presId="urn:microsoft.com/office/officeart/2018/2/layout/IconVerticalSolidList"/>
    <dgm:cxn modelId="{88E34DAF-624B-4EAB-A268-8A6C92CA0E24}" type="presParOf" srcId="{88B7096E-DEE1-4CC3-BED7-FD35F9DF78E6}" destId="{5AD06010-9BAB-41BB-8CAA-D229F1AD2465}" srcOrd="0" destOrd="0" presId="urn:microsoft.com/office/officeart/2018/2/layout/IconVerticalSolidList"/>
    <dgm:cxn modelId="{96D2CF9A-B0B8-46A0-8F37-A34B0AF26B54}" type="presParOf" srcId="{88B7096E-DEE1-4CC3-BED7-FD35F9DF78E6}" destId="{4F15090B-0C48-4FEC-987A-881F493FB89C}" srcOrd="1" destOrd="0" presId="urn:microsoft.com/office/officeart/2018/2/layout/IconVerticalSolidList"/>
    <dgm:cxn modelId="{94827DE7-D5B3-4989-83A3-F976DAAEEF86}" type="presParOf" srcId="{88B7096E-DEE1-4CC3-BED7-FD35F9DF78E6}" destId="{134EC448-9A38-421F-B641-5FB70516DB19}" srcOrd="2" destOrd="0" presId="urn:microsoft.com/office/officeart/2018/2/layout/IconVerticalSolidList"/>
    <dgm:cxn modelId="{3F997BE3-53DC-4705-92FD-B8383BABA832}" type="presParOf" srcId="{88B7096E-DEE1-4CC3-BED7-FD35F9DF78E6}" destId="{5E9DD23E-C085-4210-8564-9E5A2E106558}" srcOrd="3" destOrd="0" presId="urn:microsoft.com/office/officeart/2018/2/layout/IconVerticalSolidList"/>
    <dgm:cxn modelId="{73BB8AA5-5662-47C0-907A-D900A1ACC06C}" type="presParOf" srcId="{5AF0ABEE-3346-44DF-A1DD-D1A0465991AC}" destId="{615D3B5C-A9EB-439D-A967-3FB701AEC8E3}" srcOrd="5" destOrd="0" presId="urn:microsoft.com/office/officeart/2018/2/layout/IconVerticalSolidList"/>
    <dgm:cxn modelId="{DBCC7A17-1677-481A-99DD-861DA5EF0FDA}" type="presParOf" srcId="{5AF0ABEE-3346-44DF-A1DD-D1A0465991AC}" destId="{1E8762CB-2C48-4591-AF41-7D1ABFECEB65}" srcOrd="6" destOrd="0" presId="urn:microsoft.com/office/officeart/2018/2/layout/IconVerticalSolidList"/>
    <dgm:cxn modelId="{CE1993AE-DB94-42E6-B543-F0BD015121F0}" type="presParOf" srcId="{1E8762CB-2C48-4591-AF41-7D1ABFECEB65}" destId="{6756B653-0EB1-470D-B393-F34EB1A276DF}" srcOrd="0" destOrd="0" presId="urn:microsoft.com/office/officeart/2018/2/layout/IconVerticalSolidList"/>
    <dgm:cxn modelId="{9103DD70-E8CB-4046-A881-1DE3E723424A}" type="presParOf" srcId="{1E8762CB-2C48-4591-AF41-7D1ABFECEB65}" destId="{4443BEC8-21D8-4932-BA4A-13F7368BE758}" srcOrd="1" destOrd="0" presId="urn:microsoft.com/office/officeart/2018/2/layout/IconVerticalSolidList"/>
    <dgm:cxn modelId="{11E954E2-D6E8-4D79-9339-7402DE00439E}" type="presParOf" srcId="{1E8762CB-2C48-4591-AF41-7D1ABFECEB65}" destId="{97A68ABD-EE96-47A0-BC0A-066F15725679}" srcOrd="2" destOrd="0" presId="urn:microsoft.com/office/officeart/2018/2/layout/IconVerticalSolidList"/>
    <dgm:cxn modelId="{B51A15DD-77F1-4CF4-97B2-9C5AE3073BB2}" type="presParOf" srcId="{1E8762CB-2C48-4591-AF41-7D1ABFECEB65}" destId="{16243F34-2B2D-497E-BCD8-1E7F67FCA7E1}" srcOrd="3" destOrd="0" presId="urn:microsoft.com/office/officeart/2018/2/layout/IconVerticalSolidList"/>
    <dgm:cxn modelId="{60164921-2C22-4B3D-A1B7-043D88440DB2}" type="presParOf" srcId="{1E8762CB-2C48-4591-AF41-7D1ABFECEB65}" destId="{C918A682-F9F1-487E-BB3B-709EB76483A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F71739F-7E8D-43D8-87DC-593D076D698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4F9FF7C-1C3C-4744-974D-3E3FCC73EB5D}">
      <dgm:prSet/>
      <dgm:spPr/>
      <dgm:t>
        <a:bodyPr/>
        <a:lstStyle/>
        <a:p>
          <a:r>
            <a:rPr lang="en-US"/>
            <a:t>Audience</a:t>
          </a:r>
        </a:p>
      </dgm:t>
    </dgm:pt>
    <dgm:pt modelId="{AAA5909F-9D9B-4A32-AEB8-D0AB5FF4F0F3}" type="parTrans" cxnId="{8AE8D165-FD48-42D5-965C-276F3CC824A5}">
      <dgm:prSet/>
      <dgm:spPr/>
      <dgm:t>
        <a:bodyPr/>
        <a:lstStyle/>
        <a:p>
          <a:endParaRPr lang="en-US"/>
        </a:p>
      </dgm:t>
    </dgm:pt>
    <dgm:pt modelId="{52DD6442-668B-490E-976F-22BBEEB9F31A}" type="sibTrans" cxnId="{8AE8D165-FD48-42D5-965C-276F3CC824A5}">
      <dgm:prSet/>
      <dgm:spPr/>
      <dgm:t>
        <a:bodyPr/>
        <a:lstStyle/>
        <a:p>
          <a:endParaRPr lang="en-US"/>
        </a:p>
      </dgm:t>
    </dgm:pt>
    <dgm:pt modelId="{C7F891B0-EBF9-450A-9BE0-7F4A9832A21A}">
      <dgm:prSet/>
      <dgm:spPr/>
      <dgm:t>
        <a:bodyPr/>
        <a:lstStyle/>
        <a:p>
          <a:r>
            <a:rPr lang="en-US"/>
            <a:t>Determined by the Chief Executive Officer</a:t>
          </a:r>
        </a:p>
      </dgm:t>
    </dgm:pt>
    <dgm:pt modelId="{9C6CEF31-1D37-4319-A6A7-FB3FBBC9F4F6}" type="parTrans" cxnId="{6D7F87F8-47BA-444D-AFBD-5F8227F85A74}">
      <dgm:prSet/>
      <dgm:spPr/>
      <dgm:t>
        <a:bodyPr/>
        <a:lstStyle/>
        <a:p>
          <a:endParaRPr lang="en-US"/>
        </a:p>
      </dgm:t>
    </dgm:pt>
    <dgm:pt modelId="{34FB7F63-1A5E-4CE9-B4AF-7457B6DA55B3}" type="sibTrans" cxnId="{6D7F87F8-47BA-444D-AFBD-5F8227F85A74}">
      <dgm:prSet/>
      <dgm:spPr/>
      <dgm:t>
        <a:bodyPr/>
        <a:lstStyle/>
        <a:p>
          <a:endParaRPr lang="en-US"/>
        </a:p>
      </dgm:t>
    </dgm:pt>
    <dgm:pt modelId="{9059FBAA-8889-425F-8216-77521A457EDD}">
      <dgm:prSet/>
      <dgm:spPr/>
      <dgm:t>
        <a:bodyPr/>
        <a:lstStyle/>
        <a:p>
          <a:r>
            <a:rPr lang="en-US" dirty="0"/>
            <a:t>Each assessor discusses points of interest or concerns</a:t>
          </a:r>
        </a:p>
      </dgm:t>
    </dgm:pt>
    <dgm:pt modelId="{1B7F2020-EB53-49F4-9D0E-0D1FF8D2B7FD}" type="parTrans" cxnId="{4E639638-2CBC-4722-A0A7-4A9002CCA141}">
      <dgm:prSet/>
      <dgm:spPr/>
      <dgm:t>
        <a:bodyPr/>
        <a:lstStyle/>
        <a:p>
          <a:endParaRPr lang="en-US"/>
        </a:p>
      </dgm:t>
    </dgm:pt>
    <dgm:pt modelId="{F8DDC7EE-6A82-4187-A94C-1D2D12BCB062}" type="sibTrans" cxnId="{4E639638-2CBC-4722-A0A7-4A9002CCA141}">
      <dgm:prSet/>
      <dgm:spPr/>
      <dgm:t>
        <a:bodyPr/>
        <a:lstStyle/>
        <a:p>
          <a:endParaRPr lang="en-US"/>
        </a:p>
      </dgm:t>
    </dgm:pt>
    <dgm:pt modelId="{8A4DC25D-822A-48F1-99ED-3B8E5A7ED53B}">
      <dgm:prSet/>
      <dgm:spPr/>
      <dgm:t>
        <a:bodyPr/>
        <a:lstStyle/>
        <a:p>
          <a:r>
            <a:rPr lang="en-US"/>
            <a:t>Team Leader discusses adjustments or recommendations</a:t>
          </a:r>
        </a:p>
      </dgm:t>
    </dgm:pt>
    <dgm:pt modelId="{30CC55B2-49F9-450A-9271-CADAD1A22A56}" type="parTrans" cxnId="{C240DDD4-CB0C-4113-8B1C-22B22ADBFA66}">
      <dgm:prSet/>
      <dgm:spPr/>
      <dgm:t>
        <a:bodyPr/>
        <a:lstStyle/>
        <a:p>
          <a:endParaRPr lang="en-US"/>
        </a:p>
      </dgm:t>
    </dgm:pt>
    <dgm:pt modelId="{FADCCEA5-A8A9-4DB6-9D82-D583F91584BA}" type="sibTrans" cxnId="{C240DDD4-CB0C-4113-8B1C-22B22ADBFA66}">
      <dgm:prSet/>
      <dgm:spPr/>
      <dgm:t>
        <a:bodyPr/>
        <a:lstStyle/>
        <a:p>
          <a:endParaRPr lang="en-US"/>
        </a:p>
      </dgm:t>
    </dgm:pt>
    <dgm:pt modelId="{5D4C941F-0A83-4A9D-8CDE-F04989A55273}">
      <dgm:prSet/>
      <dgm:spPr/>
      <dgm:t>
        <a:bodyPr/>
        <a:lstStyle/>
        <a:p>
          <a:r>
            <a:rPr lang="en-US"/>
            <a:t>Will not confirm “Pass/Fail”</a:t>
          </a:r>
        </a:p>
      </dgm:t>
    </dgm:pt>
    <dgm:pt modelId="{7F086E35-27E0-45A4-97FB-C5F776BB71AE}" type="parTrans" cxnId="{2B2B3B66-5D18-4323-B621-93208F3F3941}">
      <dgm:prSet/>
      <dgm:spPr/>
      <dgm:t>
        <a:bodyPr/>
        <a:lstStyle/>
        <a:p>
          <a:endParaRPr lang="en-US"/>
        </a:p>
      </dgm:t>
    </dgm:pt>
    <dgm:pt modelId="{58FC230A-C607-4F69-9234-3064DABBB109}" type="sibTrans" cxnId="{2B2B3B66-5D18-4323-B621-93208F3F3941}">
      <dgm:prSet/>
      <dgm:spPr/>
      <dgm:t>
        <a:bodyPr/>
        <a:lstStyle/>
        <a:p>
          <a:endParaRPr lang="en-US"/>
        </a:p>
      </dgm:t>
    </dgm:pt>
    <dgm:pt modelId="{8A6811C1-B2F7-4B4B-ACC4-09A66D4CFB28}" type="pres">
      <dgm:prSet presAssocID="{1F71739F-7E8D-43D8-87DC-593D076D6980}" presName="vert0" presStyleCnt="0">
        <dgm:presLayoutVars>
          <dgm:dir/>
          <dgm:animOne val="branch"/>
          <dgm:animLvl val="lvl"/>
        </dgm:presLayoutVars>
      </dgm:prSet>
      <dgm:spPr/>
    </dgm:pt>
    <dgm:pt modelId="{EE5C5C24-28C3-4884-82D7-7C1B0ED9F23F}" type="pres">
      <dgm:prSet presAssocID="{64F9FF7C-1C3C-4744-974D-3E3FCC73EB5D}" presName="thickLine" presStyleLbl="alignNode1" presStyleIdx="0" presStyleCnt="5"/>
      <dgm:spPr/>
    </dgm:pt>
    <dgm:pt modelId="{91A422A0-CE05-4887-B3BC-FBC950E9F53E}" type="pres">
      <dgm:prSet presAssocID="{64F9FF7C-1C3C-4744-974D-3E3FCC73EB5D}" presName="horz1" presStyleCnt="0"/>
      <dgm:spPr/>
    </dgm:pt>
    <dgm:pt modelId="{43425A4A-B3ED-4815-B74B-5ACB190B7DC8}" type="pres">
      <dgm:prSet presAssocID="{64F9FF7C-1C3C-4744-974D-3E3FCC73EB5D}" presName="tx1" presStyleLbl="revTx" presStyleIdx="0" presStyleCnt="5"/>
      <dgm:spPr/>
    </dgm:pt>
    <dgm:pt modelId="{D55B08CC-5415-449A-8EBB-74012875F46D}" type="pres">
      <dgm:prSet presAssocID="{64F9FF7C-1C3C-4744-974D-3E3FCC73EB5D}" presName="vert1" presStyleCnt="0"/>
      <dgm:spPr/>
    </dgm:pt>
    <dgm:pt modelId="{BE562211-6502-4328-B3CB-F65F7EC56268}" type="pres">
      <dgm:prSet presAssocID="{C7F891B0-EBF9-450A-9BE0-7F4A9832A21A}" presName="thickLine" presStyleLbl="alignNode1" presStyleIdx="1" presStyleCnt="5"/>
      <dgm:spPr/>
    </dgm:pt>
    <dgm:pt modelId="{F4EF5445-40F2-4BF1-B874-D48A80675F00}" type="pres">
      <dgm:prSet presAssocID="{C7F891B0-EBF9-450A-9BE0-7F4A9832A21A}" presName="horz1" presStyleCnt="0"/>
      <dgm:spPr/>
    </dgm:pt>
    <dgm:pt modelId="{1E2A6EAC-E989-48DA-93B4-693E1517FD80}" type="pres">
      <dgm:prSet presAssocID="{C7F891B0-EBF9-450A-9BE0-7F4A9832A21A}" presName="tx1" presStyleLbl="revTx" presStyleIdx="1" presStyleCnt="5"/>
      <dgm:spPr/>
    </dgm:pt>
    <dgm:pt modelId="{2BAB3F27-5EB7-455C-95BD-F0C7C73B7059}" type="pres">
      <dgm:prSet presAssocID="{C7F891B0-EBF9-450A-9BE0-7F4A9832A21A}" presName="vert1" presStyleCnt="0"/>
      <dgm:spPr/>
    </dgm:pt>
    <dgm:pt modelId="{3CBC3ED7-4D3E-4E9B-8FDC-3B41C394F06C}" type="pres">
      <dgm:prSet presAssocID="{9059FBAA-8889-425F-8216-77521A457EDD}" presName="thickLine" presStyleLbl="alignNode1" presStyleIdx="2" presStyleCnt="5"/>
      <dgm:spPr/>
    </dgm:pt>
    <dgm:pt modelId="{38F75208-26BC-4821-86B8-99FA6F5DA081}" type="pres">
      <dgm:prSet presAssocID="{9059FBAA-8889-425F-8216-77521A457EDD}" presName="horz1" presStyleCnt="0"/>
      <dgm:spPr/>
    </dgm:pt>
    <dgm:pt modelId="{4AC5EEEB-262A-4E18-BBF9-D81C72C54725}" type="pres">
      <dgm:prSet presAssocID="{9059FBAA-8889-425F-8216-77521A457EDD}" presName="tx1" presStyleLbl="revTx" presStyleIdx="2" presStyleCnt="5"/>
      <dgm:spPr/>
    </dgm:pt>
    <dgm:pt modelId="{24173F8C-0081-4B21-B639-AD6F7F2E071E}" type="pres">
      <dgm:prSet presAssocID="{9059FBAA-8889-425F-8216-77521A457EDD}" presName="vert1" presStyleCnt="0"/>
      <dgm:spPr/>
    </dgm:pt>
    <dgm:pt modelId="{EE23F815-56C2-42F5-8FEF-985D0C9342F3}" type="pres">
      <dgm:prSet presAssocID="{8A4DC25D-822A-48F1-99ED-3B8E5A7ED53B}" presName="thickLine" presStyleLbl="alignNode1" presStyleIdx="3" presStyleCnt="5"/>
      <dgm:spPr/>
    </dgm:pt>
    <dgm:pt modelId="{C4E50B2C-95B8-4FEA-A4C2-8F513BB9CBDC}" type="pres">
      <dgm:prSet presAssocID="{8A4DC25D-822A-48F1-99ED-3B8E5A7ED53B}" presName="horz1" presStyleCnt="0"/>
      <dgm:spPr/>
    </dgm:pt>
    <dgm:pt modelId="{1D498B8D-1F44-44A0-AE26-E318CDAB205C}" type="pres">
      <dgm:prSet presAssocID="{8A4DC25D-822A-48F1-99ED-3B8E5A7ED53B}" presName="tx1" presStyleLbl="revTx" presStyleIdx="3" presStyleCnt="5"/>
      <dgm:spPr/>
    </dgm:pt>
    <dgm:pt modelId="{3D6E739F-0086-456A-9DD9-1F5D0475C117}" type="pres">
      <dgm:prSet presAssocID="{8A4DC25D-822A-48F1-99ED-3B8E5A7ED53B}" presName="vert1" presStyleCnt="0"/>
      <dgm:spPr/>
    </dgm:pt>
    <dgm:pt modelId="{DA2F6516-B83E-42F2-A3BF-C38105EF098D}" type="pres">
      <dgm:prSet presAssocID="{5D4C941F-0A83-4A9D-8CDE-F04989A55273}" presName="thickLine" presStyleLbl="alignNode1" presStyleIdx="4" presStyleCnt="5"/>
      <dgm:spPr/>
    </dgm:pt>
    <dgm:pt modelId="{3B2F6018-276E-433B-BF07-D53A60EF467E}" type="pres">
      <dgm:prSet presAssocID="{5D4C941F-0A83-4A9D-8CDE-F04989A55273}" presName="horz1" presStyleCnt="0"/>
      <dgm:spPr/>
    </dgm:pt>
    <dgm:pt modelId="{C553EC7A-07C5-4699-9D10-B6F6012A6974}" type="pres">
      <dgm:prSet presAssocID="{5D4C941F-0A83-4A9D-8CDE-F04989A55273}" presName="tx1" presStyleLbl="revTx" presStyleIdx="4" presStyleCnt="5"/>
      <dgm:spPr/>
    </dgm:pt>
    <dgm:pt modelId="{47AFCB97-6233-45B9-A844-C1D0105CA5E8}" type="pres">
      <dgm:prSet presAssocID="{5D4C941F-0A83-4A9D-8CDE-F04989A55273}" presName="vert1" presStyleCnt="0"/>
      <dgm:spPr/>
    </dgm:pt>
  </dgm:ptLst>
  <dgm:cxnLst>
    <dgm:cxn modelId="{50AB4438-F05D-4E45-A106-E7A6D0A459D6}" type="presOf" srcId="{1F71739F-7E8D-43D8-87DC-593D076D6980}" destId="{8A6811C1-B2F7-4B4B-ACC4-09A66D4CFB28}" srcOrd="0" destOrd="0" presId="urn:microsoft.com/office/officeart/2008/layout/LinedList"/>
    <dgm:cxn modelId="{4E639638-2CBC-4722-A0A7-4A9002CCA141}" srcId="{1F71739F-7E8D-43D8-87DC-593D076D6980}" destId="{9059FBAA-8889-425F-8216-77521A457EDD}" srcOrd="2" destOrd="0" parTransId="{1B7F2020-EB53-49F4-9D0E-0D1FF8D2B7FD}" sibTransId="{F8DDC7EE-6A82-4187-A94C-1D2D12BCB062}"/>
    <dgm:cxn modelId="{6FA3CB5B-80BD-4F44-9455-4CC322275186}" type="presOf" srcId="{9059FBAA-8889-425F-8216-77521A457EDD}" destId="{4AC5EEEB-262A-4E18-BBF9-D81C72C54725}" srcOrd="0" destOrd="0" presId="urn:microsoft.com/office/officeart/2008/layout/LinedList"/>
    <dgm:cxn modelId="{8AE8D165-FD48-42D5-965C-276F3CC824A5}" srcId="{1F71739F-7E8D-43D8-87DC-593D076D6980}" destId="{64F9FF7C-1C3C-4744-974D-3E3FCC73EB5D}" srcOrd="0" destOrd="0" parTransId="{AAA5909F-9D9B-4A32-AEB8-D0AB5FF4F0F3}" sibTransId="{52DD6442-668B-490E-976F-22BBEEB9F31A}"/>
    <dgm:cxn modelId="{2B2B3B66-5D18-4323-B621-93208F3F3941}" srcId="{1F71739F-7E8D-43D8-87DC-593D076D6980}" destId="{5D4C941F-0A83-4A9D-8CDE-F04989A55273}" srcOrd="4" destOrd="0" parTransId="{7F086E35-27E0-45A4-97FB-C5F776BB71AE}" sibTransId="{58FC230A-C607-4F69-9234-3064DABBB109}"/>
    <dgm:cxn modelId="{D3CBB095-5370-47D3-A5FE-809786888BB9}" type="presOf" srcId="{8A4DC25D-822A-48F1-99ED-3B8E5A7ED53B}" destId="{1D498B8D-1F44-44A0-AE26-E318CDAB205C}" srcOrd="0" destOrd="0" presId="urn:microsoft.com/office/officeart/2008/layout/LinedList"/>
    <dgm:cxn modelId="{3BA0CEA9-867A-40BF-B18D-7FEEA8F47E7E}" type="presOf" srcId="{C7F891B0-EBF9-450A-9BE0-7F4A9832A21A}" destId="{1E2A6EAC-E989-48DA-93B4-693E1517FD80}" srcOrd="0" destOrd="0" presId="urn:microsoft.com/office/officeart/2008/layout/LinedList"/>
    <dgm:cxn modelId="{C240DDD4-CB0C-4113-8B1C-22B22ADBFA66}" srcId="{1F71739F-7E8D-43D8-87DC-593D076D6980}" destId="{8A4DC25D-822A-48F1-99ED-3B8E5A7ED53B}" srcOrd="3" destOrd="0" parTransId="{30CC55B2-49F9-450A-9271-CADAD1A22A56}" sibTransId="{FADCCEA5-A8A9-4DB6-9D82-D583F91584BA}"/>
    <dgm:cxn modelId="{0E2D83DA-5443-41BB-91CD-55CED36C2AB3}" type="presOf" srcId="{64F9FF7C-1C3C-4744-974D-3E3FCC73EB5D}" destId="{43425A4A-B3ED-4815-B74B-5ACB190B7DC8}" srcOrd="0" destOrd="0" presId="urn:microsoft.com/office/officeart/2008/layout/LinedList"/>
    <dgm:cxn modelId="{52A7AFF4-0031-40A0-96BE-69B22AE68EAE}" type="presOf" srcId="{5D4C941F-0A83-4A9D-8CDE-F04989A55273}" destId="{C553EC7A-07C5-4699-9D10-B6F6012A6974}" srcOrd="0" destOrd="0" presId="urn:microsoft.com/office/officeart/2008/layout/LinedList"/>
    <dgm:cxn modelId="{6D7F87F8-47BA-444D-AFBD-5F8227F85A74}" srcId="{1F71739F-7E8D-43D8-87DC-593D076D6980}" destId="{C7F891B0-EBF9-450A-9BE0-7F4A9832A21A}" srcOrd="1" destOrd="0" parTransId="{9C6CEF31-1D37-4319-A6A7-FB3FBBC9F4F6}" sibTransId="{34FB7F63-1A5E-4CE9-B4AF-7457B6DA55B3}"/>
    <dgm:cxn modelId="{9155B6B2-B248-4AD8-BFB6-28E23C8453D4}" type="presParOf" srcId="{8A6811C1-B2F7-4B4B-ACC4-09A66D4CFB28}" destId="{EE5C5C24-28C3-4884-82D7-7C1B0ED9F23F}" srcOrd="0" destOrd="0" presId="urn:microsoft.com/office/officeart/2008/layout/LinedList"/>
    <dgm:cxn modelId="{A826BFA0-8A55-4244-9BC2-760171C73C37}" type="presParOf" srcId="{8A6811C1-B2F7-4B4B-ACC4-09A66D4CFB28}" destId="{91A422A0-CE05-4887-B3BC-FBC950E9F53E}" srcOrd="1" destOrd="0" presId="urn:microsoft.com/office/officeart/2008/layout/LinedList"/>
    <dgm:cxn modelId="{29CF45F3-27B0-4D85-8441-A4DE01F0BE2A}" type="presParOf" srcId="{91A422A0-CE05-4887-B3BC-FBC950E9F53E}" destId="{43425A4A-B3ED-4815-B74B-5ACB190B7DC8}" srcOrd="0" destOrd="0" presId="urn:microsoft.com/office/officeart/2008/layout/LinedList"/>
    <dgm:cxn modelId="{6DED7325-A6DE-4C0C-A6DC-5869638DB314}" type="presParOf" srcId="{91A422A0-CE05-4887-B3BC-FBC950E9F53E}" destId="{D55B08CC-5415-449A-8EBB-74012875F46D}" srcOrd="1" destOrd="0" presId="urn:microsoft.com/office/officeart/2008/layout/LinedList"/>
    <dgm:cxn modelId="{7DFBDEA7-886F-4889-A5E6-080298D0A019}" type="presParOf" srcId="{8A6811C1-B2F7-4B4B-ACC4-09A66D4CFB28}" destId="{BE562211-6502-4328-B3CB-F65F7EC56268}" srcOrd="2" destOrd="0" presId="urn:microsoft.com/office/officeart/2008/layout/LinedList"/>
    <dgm:cxn modelId="{3B6ADE3B-1605-41D6-BDC1-52D57A9F3C0C}" type="presParOf" srcId="{8A6811C1-B2F7-4B4B-ACC4-09A66D4CFB28}" destId="{F4EF5445-40F2-4BF1-B874-D48A80675F00}" srcOrd="3" destOrd="0" presId="urn:microsoft.com/office/officeart/2008/layout/LinedList"/>
    <dgm:cxn modelId="{DD048246-F6C5-46A9-837E-F027A5C923E8}" type="presParOf" srcId="{F4EF5445-40F2-4BF1-B874-D48A80675F00}" destId="{1E2A6EAC-E989-48DA-93B4-693E1517FD80}" srcOrd="0" destOrd="0" presId="urn:microsoft.com/office/officeart/2008/layout/LinedList"/>
    <dgm:cxn modelId="{8FD47062-04B8-4A19-AC0B-1E10AACC15F9}" type="presParOf" srcId="{F4EF5445-40F2-4BF1-B874-D48A80675F00}" destId="{2BAB3F27-5EB7-455C-95BD-F0C7C73B7059}" srcOrd="1" destOrd="0" presId="urn:microsoft.com/office/officeart/2008/layout/LinedList"/>
    <dgm:cxn modelId="{98E2E82B-82D5-4169-B4FD-88A01311D4B7}" type="presParOf" srcId="{8A6811C1-B2F7-4B4B-ACC4-09A66D4CFB28}" destId="{3CBC3ED7-4D3E-4E9B-8FDC-3B41C394F06C}" srcOrd="4" destOrd="0" presId="urn:microsoft.com/office/officeart/2008/layout/LinedList"/>
    <dgm:cxn modelId="{D0F0C63D-591B-4253-89DC-2EB301887866}" type="presParOf" srcId="{8A6811C1-B2F7-4B4B-ACC4-09A66D4CFB28}" destId="{38F75208-26BC-4821-86B8-99FA6F5DA081}" srcOrd="5" destOrd="0" presId="urn:microsoft.com/office/officeart/2008/layout/LinedList"/>
    <dgm:cxn modelId="{37A0E0A9-0D03-4E1E-8A14-5FA87769B146}" type="presParOf" srcId="{38F75208-26BC-4821-86B8-99FA6F5DA081}" destId="{4AC5EEEB-262A-4E18-BBF9-D81C72C54725}" srcOrd="0" destOrd="0" presId="urn:microsoft.com/office/officeart/2008/layout/LinedList"/>
    <dgm:cxn modelId="{129F8F9E-6751-4D84-BDE9-D8EC900F3DF9}" type="presParOf" srcId="{38F75208-26BC-4821-86B8-99FA6F5DA081}" destId="{24173F8C-0081-4B21-B639-AD6F7F2E071E}" srcOrd="1" destOrd="0" presId="urn:microsoft.com/office/officeart/2008/layout/LinedList"/>
    <dgm:cxn modelId="{F24B5F63-88DC-4B75-8A9A-7CC6E8A36C78}" type="presParOf" srcId="{8A6811C1-B2F7-4B4B-ACC4-09A66D4CFB28}" destId="{EE23F815-56C2-42F5-8FEF-985D0C9342F3}" srcOrd="6" destOrd="0" presId="urn:microsoft.com/office/officeart/2008/layout/LinedList"/>
    <dgm:cxn modelId="{5CAD8809-CD7E-4070-9AED-1DF60AE83778}" type="presParOf" srcId="{8A6811C1-B2F7-4B4B-ACC4-09A66D4CFB28}" destId="{C4E50B2C-95B8-4FEA-A4C2-8F513BB9CBDC}" srcOrd="7" destOrd="0" presId="urn:microsoft.com/office/officeart/2008/layout/LinedList"/>
    <dgm:cxn modelId="{9D282E88-6874-46A5-8AD4-C3554697974F}" type="presParOf" srcId="{C4E50B2C-95B8-4FEA-A4C2-8F513BB9CBDC}" destId="{1D498B8D-1F44-44A0-AE26-E318CDAB205C}" srcOrd="0" destOrd="0" presId="urn:microsoft.com/office/officeart/2008/layout/LinedList"/>
    <dgm:cxn modelId="{B5DD7520-4D1E-445E-A1EB-18C56832FBD6}" type="presParOf" srcId="{C4E50B2C-95B8-4FEA-A4C2-8F513BB9CBDC}" destId="{3D6E739F-0086-456A-9DD9-1F5D0475C117}" srcOrd="1" destOrd="0" presId="urn:microsoft.com/office/officeart/2008/layout/LinedList"/>
    <dgm:cxn modelId="{003AE896-B185-4B16-9065-77CDDFAFD8E1}" type="presParOf" srcId="{8A6811C1-B2F7-4B4B-ACC4-09A66D4CFB28}" destId="{DA2F6516-B83E-42F2-A3BF-C38105EF098D}" srcOrd="8" destOrd="0" presId="urn:microsoft.com/office/officeart/2008/layout/LinedList"/>
    <dgm:cxn modelId="{9E1D740F-3009-43C9-A828-5204FD33AAF1}" type="presParOf" srcId="{8A6811C1-B2F7-4B4B-ACC4-09A66D4CFB28}" destId="{3B2F6018-276E-433B-BF07-D53A60EF467E}" srcOrd="9" destOrd="0" presId="urn:microsoft.com/office/officeart/2008/layout/LinedList"/>
    <dgm:cxn modelId="{E1F84B10-01EA-4C0F-A33F-D8D1B6176507}" type="presParOf" srcId="{3B2F6018-276E-433B-BF07-D53A60EF467E}" destId="{C553EC7A-07C5-4699-9D10-B6F6012A6974}" srcOrd="0" destOrd="0" presId="urn:microsoft.com/office/officeart/2008/layout/LinedList"/>
    <dgm:cxn modelId="{EB542BF1-08B7-4B19-BA03-B7E590FB4424}" type="presParOf" srcId="{3B2F6018-276E-433B-BF07-D53A60EF467E}" destId="{47AFCB97-6233-45B9-A844-C1D0105CA5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DC946F4-6250-4040-85B8-5DEBCBC10EA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D8C93CD-575A-4B23-AF13-1E359E12925B}">
      <dgm:prSet/>
      <dgm:spPr/>
      <dgm:t>
        <a:bodyPr/>
        <a:lstStyle/>
        <a:p>
          <a:pPr>
            <a:defRPr cap="all"/>
          </a:pPr>
          <a:r>
            <a:rPr lang="en-US"/>
            <a:t>Accreditation</a:t>
          </a:r>
        </a:p>
      </dgm:t>
    </dgm:pt>
    <dgm:pt modelId="{5C622E64-5B7F-465B-9B1E-29EC4B0A8F5A}" type="parTrans" cxnId="{71EF925D-B675-49E0-A92A-08E9EEFC94AB}">
      <dgm:prSet/>
      <dgm:spPr/>
      <dgm:t>
        <a:bodyPr/>
        <a:lstStyle/>
        <a:p>
          <a:endParaRPr lang="en-US"/>
        </a:p>
      </dgm:t>
    </dgm:pt>
    <dgm:pt modelId="{4E938B6A-1DC6-4FAE-8459-A76C358BEC10}" type="sibTrans" cxnId="{71EF925D-B675-49E0-A92A-08E9EEFC94AB}">
      <dgm:prSet/>
      <dgm:spPr/>
      <dgm:t>
        <a:bodyPr/>
        <a:lstStyle/>
        <a:p>
          <a:endParaRPr lang="en-US"/>
        </a:p>
      </dgm:t>
    </dgm:pt>
    <dgm:pt modelId="{0DE8CCD4-9A31-4D04-A7FC-8DD7F37E1A4D}">
      <dgm:prSet/>
      <dgm:spPr/>
      <dgm:t>
        <a:bodyPr/>
        <a:lstStyle/>
        <a:p>
          <a:pPr>
            <a:defRPr cap="all"/>
          </a:pPr>
          <a:r>
            <a:rPr lang="en-US"/>
            <a:t>Provisional Accreditation</a:t>
          </a:r>
        </a:p>
      </dgm:t>
    </dgm:pt>
    <dgm:pt modelId="{B41F7252-71D3-4C47-871D-50F033268334}" type="parTrans" cxnId="{4E2F79DD-28F1-40D4-901C-A9903BFE5B10}">
      <dgm:prSet/>
      <dgm:spPr/>
      <dgm:t>
        <a:bodyPr/>
        <a:lstStyle/>
        <a:p>
          <a:endParaRPr lang="en-US"/>
        </a:p>
      </dgm:t>
    </dgm:pt>
    <dgm:pt modelId="{A7D27898-65C6-4E0C-A564-16CB98F9E8CE}" type="sibTrans" cxnId="{4E2F79DD-28F1-40D4-901C-A9903BFE5B10}">
      <dgm:prSet/>
      <dgm:spPr/>
      <dgm:t>
        <a:bodyPr/>
        <a:lstStyle/>
        <a:p>
          <a:endParaRPr lang="en-US"/>
        </a:p>
      </dgm:t>
    </dgm:pt>
    <dgm:pt modelId="{D7D25F9F-A111-45E6-88AD-E66F8EDC8CB4}">
      <dgm:prSet/>
      <dgm:spPr/>
      <dgm:t>
        <a:bodyPr/>
        <a:lstStyle/>
        <a:p>
          <a:pPr>
            <a:defRPr cap="all"/>
          </a:pPr>
          <a:r>
            <a:rPr lang="en-US"/>
            <a:t>No</a:t>
          </a:r>
        </a:p>
      </dgm:t>
    </dgm:pt>
    <dgm:pt modelId="{CEF7E2A2-705A-4F26-9E29-04978665E4AE}" type="parTrans" cxnId="{01155658-B3A7-43CA-9E4A-21BE6CE228F8}">
      <dgm:prSet/>
      <dgm:spPr/>
      <dgm:t>
        <a:bodyPr/>
        <a:lstStyle/>
        <a:p>
          <a:endParaRPr lang="en-US"/>
        </a:p>
      </dgm:t>
    </dgm:pt>
    <dgm:pt modelId="{53A5449A-D5CD-4306-BB7C-AA9C91605572}" type="sibTrans" cxnId="{01155658-B3A7-43CA-9E4A-21BE6CE228F8}">
      <dgm:prSet/>
      <dgm:spPr/>
      <dgm:t>
        <a:bodyPr/>
        <a:lstStyle/>
        <a:p>
          <a:endParaRPr lang="en-US"/>
        </a:p>
      </dgm:t>
    </dgm:pt>
    <dgm:pt modelId="{1B722576-4B17-4E03-9A35-64C2474B5770}">
      <dgm:prSet/>
      <dgm:spPr/>
      <dgm:t>
        <a:bodyPr/>
        <a:lstStyle/>
        <a:p>
          <a:pPr>
            <a:defRPr cap="all"/>
          </a:pPr>
          <a:r>
            <a:rPr lang="en-US"/>
            <a:t>Neutral</a:t>
          </a:r>
        </a:p>
      </dgm:t>
    </dgm:pt>
    <dgm:pt modelId="{0515BAA8-C0F4-45C3-B3D9-F3257B371C37}" type="parTrans" cxnId="{0707A58A-CBF7-4F30-B984-0DA89DEF6310}">
      <dgm:prSet/>
      <dgm:spPr/>
      <dgm:t>
        <a:bodyPr/>
        <a:lstStyle/>
        <a:p>
          <a:endParaRPr lang="en-US"/>
        </a:p>
      </dgm:t>
    </dgm:pt>
    <dgm:pt modelId="{4E7A8EF6-AEEE-4F0F-8E49-0FCAF26451A0}" type="sibTrans" cxnId="{0707A58A-CBF7-4F30-B984-0DA89DEF6310}">
      <dgm:prSet/>
      <dgm:spPr/>
      <dgm:t>
        <a:bodyPr/>
        <a:lstStyle/>
        <a:p>
          <a:endParaRPr lang="en-US"/>
        </a:p>
      </dgm:t>
    </dgm:pt>
    <dgm:pt modelId="{46E31137-15FE-4181-B8C5-F609866D3D88}" type="pres">
      <dgm:prSet presAssocID="{0DC946F4-6250-4040-85B8-5DEBCBC10EA9}" presName="root" presStyleCnt="0">
        <dgm:presLayoutVars>
          <dgm:dir/>
          <dgm:resizeHandles val="exact"/>
        </dgm:presLayoutVars>
      </dgm:prSet>
      <dgm:spPr/>
    </dgm:pt>
    <dgm:pt modelId="{2791E222-713B-421D-85A1-52616AE22477}" type="pres">
      <dgm:prSet presAssocID="{4D8C93CD-575A-4B23-AF13-1E359E12925B}" presName="compNode" presStyleCnt="0"/>
      <dgm:spPr/>
    </dgm:pt>
    <dgm:pt modelId="{0EAF1D35-F0F7-4571-B6CA-848A17925B40}" type="pres">
      <dgm:prSet presAssocID="{4D8C93CD-575A-4B23-AF13-1E359E12925B}" presName="iconBgRect" presStyleLbl="bgShp" presStyleIdx="0" presStyleCnt="4"/>
      <dgm:spPr/>
    </dgm:pt>
    <dgm:pt modelId="{2023246B-0CBC-419B-9EFB-229908CA5FDB}" type="pres">
      <dgm:prSet presAssocID="{4D8C93CD-575A-4B23-AF13-1E359E1292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1F536527-107C-42BF-BB1B-51F4F9FE11D2}" type="pres">
      <dgm:prSet presAssocID="{4D8C93CD-575A-4B23-AF13-1E359E12925B}" presName="spaceRect" presStyleCnt="0"/>
      <dgm:spPr/>
    </dgm:pt>
    <dgm:pt modelId="{0245DCA8-584C-48C7-843B-9CE9918EF53D}" type="pres">
      <dgm:prSet presAssocID="{4D8C93CD-575A-4B23-AF13-1E359E12925B}" presName="textRect" presStyleLbl="revTx" presStyleIdx="0" presStyleCnt="4">
        <dgm:presLayoutVars>
          <dgm:chMax val="1"/>
          <dgm:chPref val="1"/>
        </dgm:presLayoutVars>
      </dgm:prSet>
      <dgm:spPr/>
    </dgm:pt>
    <dgm:pt modelId="{79BFCF56-EE6C-417D-8392-C657DD4C69B7}" type="pres">
      <dgm:prSet presAssocID="{4E938B6A-1DC6-4FAE-8459-A76C358BEC10}" presName="sibTrans" presStyleCnt="0"/>
      <dgm:spPr/>
    </dgm:pt>
    <dgm:pt modelId="{A5880CE8-A629-4BB5-9109-272E256126A4}" type="pres">
      <dgm:prSet presAssocID="{0DE8CCD4-9A31-4D04-A7FC-8DD7F37E1A4D}" presName="compNode" presStyleCnt="0"/>
      <dgm:spPr/>
    </dgm:pt>
    <dgm:pt modelId="{3A6D5D3F-236D-46CD-A83D-F0BEA560FE5B}" type="pres">
      <dgm:prSet presAssocID="{0DE8CCD4-9A31-4D04-A7FC-8DD7F37E1A4D}" presName="iconBgRect" presStyleLbl="bgShp" presStyleIdx="1" presStyleCnt="4"/>
      <dgm:spPr/>
    </dgm:pt>
    <dgm:pt modelId="{F9E0E435-AFC0-4411-BE36-5CB81F91A794}" type="pres">
      <dgm:prSet presAssocID="{0DE8CCD4-9A31-4D04-A7FC-8DD7F37E1A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a:ext>
      </dgm:extLst>
    </dgm:pt>
    <dgm:pt modelId="{393F5F13-1AD9-4A42-AC19-C53FAEE168EC}" type="pres">
      <dgm:prSet presAssocID="{0DE8CCD4-9A31-4D04-A7FC-8DD7F37E1A4D}" presName="spaceRect" presStyleCnt="0"/>
      <dgm:spPr/>
    </dgm:pt>
    <dgm:pt modelId="{1ECCEAB9-D025-4FF2-9C4D-A31EFCFAD827}" type="pres">
      <dgm:prSet presAssocID="{0DE8CCD4-9A31-4D04-A7FC-8DD7F37E1A4D}" presName="textRect" presStyleLbl="revTx" presStyleIdx="1" presStyleCnt="4">
        <dgm:presLayoutVars>
          <dgm:chMax val="1"/>
          <dgm:chPref val="1"/>
        </dgm:presLayoutVars>
      </dgm:prSet>
      <dgm:spPr/>
    </dgm:pt>
    <dgm:pt modelId="{1C844EF7-DBFA-43E2-A545-879DD95C7DBC}" type="pres">
      <dgm:prSet presAssocID="{A7D27898-65C6-4E0C-A564-16CB98F9E8CE}" presName="sibTrans" presStyleCnt="0"/>
      <dgm:spPr/>
    </dgm:pt>
    <dgm:pt modelId="{4B96B3F2-EF87-47BD-9EF7-80EE17FBCF64}" type="pres">
      <dgm:prSet presAssocID="{D7D25F9F-A111-45E6-88AD-E66F8EDC8CB4}" presName="compNode" presStyleCnt="0"/>
      <dgm:spPr/>
    </dgm:pt>
    <dgm:pt modelId="{0E0DA0A1-8989-496E-A965-5CC8F8DD2570}" type="pres">
      <dgm:prSet presAssocID="{D7D25F9F-A111-45E6-88AD-E66F8EDC8CB4}" presName="iconBgRect" presStyleLbl="bgShp" presStyleIdx="2" presStyleCnt="4"/>
      <dgm:spPr/>
    </dgm:pt>
    <dgm:pt modelId="{069C0183-1B1A-4FA4-B2A3-4B0C91471666}" type="pres">
      <dgm:prSet presAssocID="{D7D25F9F-A111-45E6-88AD-E66F8EDC8CB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83C83D1D-86CE-47F1-B7F8-3D83B1EA4EB1}" type="pres">
      <dgm:prSet presAssocID="{D7D25F9F-A111-45E6-88AD-E66F8EDC8CB4}" presName="spaceRect" presStyleCnt="0"/>
      <dgm:spPr/>
    </dgm:pt>
    <dgm:pt modelId="{443822EB-7A1F-4D6E-B4BF-348C22D95335}" type="pres">
      <dgm:prSet presAssocID="{D7D25F9F-A111-45E6-88AD-E66F8EDC8CB4}" presName="textRect" presStyleLbl="revTx" presStyleIdx="2" presStyleCnt="4">
        <dgm:presLayoutVars>
          <dgm:chMax val="1"/>
          <dgm:chPref val="1"/>
        </dgm:presLayoutVars>
      </dgm:prSet>
      <dgm:spPr/>
    </dgm:pt>
    <dgm:pt modelId="{6861CCFB-D5FF-41CE-ACA6-9FA232E55969}" type="pres">
      <dgm:prSet presAssocID="{53A5449A-D5CD-4306-BB7C-AA9C91605572}" presName="sibTrans" presStyleCnt="0"/>
      <dgm:spPr/>
    </dgm:pt>
    <dgm:pt modelId="{F98ABFA6-10D9-45C5-B72C-B4CA4B91B5C3}" type="pres">
      <dgm:prSet presAssocID="{1B722576-4B17-4E03-9A35-64C2474B5770}" presName="compNode" presStyleCnt="0"/>
      <dgm:spPr/>
    </dgm:pt>
    <dgm:pt modelId="{29BDE3C3-45CE-4B77-A008-85EFDF5656E9}" type="pres">
      <dgm:prSet presAssocID="{1B722576-4B17-4E03-9A35-64C2474B5770}" presName="iconBgRect" presStyleLbl="bgShp" presStyleIdx="3" presStyleCnt="4"/>
      <dgm:spPr/>
    </dgm:pt>
    <dgm:pt modelId="{CEBB635D-DD5B-42DD-8185-17DC19274B37}" type="pres">
      <dgm:prSet presAssocID="{1B722576-4B17-4E03-9A35-64C2474B577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utral Face with No Fill"/>
        </a:ext>
      </dgm:extLst>
    </dgm:pt>
    <dgm:pt modelId="{4C005FE8-A220-447D-AE4B-F034B04075C7}" type="pres">
      <dgm:prSet presAssocID="{1B722576-4B17-4E03-9A35-64C2474B5770}" presName="spaceRect" presStyleCnt="0"/>
      <dgm:spPr/>
    </dgm:pt>
    <dgm:pt modelId="{C1DA1E0D-EB05-4CB1-AE84-D28BC9B84C43}" type="pres">
      <dgm:prSet presAssocID="{1B722576-4B17-4E03-9A35-64C2474B5770}" presName="textRect" presStyleLbl="revTx" presStyleIdx="3" presStyleCnt="4">
        <dgm:presLayoutVars>
          <dgm:chMax val="1"/>
          <dgm:chPref val="1"/>
        </dgm:presLayoutVars>
      </dgm:prSet>
      <dgm:spPr/>
    </dgm:pt>
  </dgm:ptLst>
  <dgm:cxnLst>
    <dgm:cxn modelId="{30E6A107-3FB9-4608-BA8D-0E20ED22FB3E}" type="presOf" srcId="{0DC946F4-6250-4040-85B8-5DEBCBC10EA9}" destId="{46E31137-15FE-4181-B8C5-F609866D3D88}" srcOrd="0" destOrd="0" presId="urn:microsoft.com/office/officeart/2018/5/layout/IconCircleLabelList"/>
    <dgm:cxn modelId="{71EF925D-B675-49E0-A92A-08E9EEFC94AB}" srcId="{0DC946F4-6250-4040-85B8-5DEBCBC10EA9}" destId="{4D8C93CD-575A-4B23-AF13-1E359E12925B}" srcOrd="0" destOrd="0" parTransId="{5C622E64-5B7F-465B-9B1E-29EC4B0A8F5A}" sibTransId="{4E938B6A-1DC6-4FAE-8459-A76C358BEC10}"/>
    <dgm:cxn modelId="{4B5E7963-B3BE-43E5-B6FE-212009DA677D}" type="presOf" srcId="{0DE8CCD4-9A31-4D04-A7FC-8DD7F37E1A4D}" destId="{1ECCEAB9-D025-4FF2-9C4D-A31EFCFAD827}" srcOrd="0" destOrd="0" presId="urn:microsoft.com/office/officeart/2018/5/layout/IconCircleLabelList"/>
    <dgm:cxn modelId="{260A8054-DC8E-4BDE-8811-2FE39592A2AB}" type="presOf" srcId="{4D8C93CD-575A-4B23-AF13-1E359E12925B}" destId="{0245DCA8-584C-48C7-843B-9CE9918EF53D}" srcOrd="0" destOrd="0" presId="urn:microsoft.com/office/officeart/2018/5/layout/IconCircleLabelList"/>
    <dgm:cxn modelId="{01155658-B3A7-43CA-9E4A-21BE6CE228F8}" srcId="{0DC946F4-6250-4040-85B8-5DEBCBC10EA9}" destId="{D7D25F9F-A111-45E6-88AD-E66F8EDC8CB4}" srcOrd="2" destOrd="0" parTransId="{CEF7E2A2-705A-4F26-9E29-04978665E4AE}" sibTransId="{53A5449A-D5CD-4306-BB7C-AA9C91605572}"/>
    <dgm:cxn modelId="{0707A58A-CBF7-4F30-B984-0DA89DEF6310}" srcId="{0DC946F4-6250-4040-85B8-5DEBCBC10EA9}" destId="{1B722576-4B17-4E03-9A35-64C2474B5770}" srcOrd="3" destOrd="0" parTransId="{0515BAA8-C0F4-45C3-B3D9-F3257B371C37}" sibTransId="{4E7A8EF6-AEEE-4F0F-8E49-0FCAF26451A0}"/>
    <dgm:cxn modelId="{20DD09A7-670A-48B7-9BEC-B01E5D24F461}" type="presOf" srcId="{D7D25F9F-A111-45E6-88AD-E66F8EDC8CB4}" destId="{443822EB-7A1F-4D6E-B4BF-348C22D95335}" srcOrd="0" destOrd="0" presId="urn:microsoft.com/office/officeart/2018/5/layout/IconCircleLabelList"/>
    <dgm:cxn modelId="{4E2F79DD-28F1-40D4-901C-A9903BFE5B10}" srcId="{0DC946F4-6250-4040-85B8-5DEBCBC10EA9}" destId="{0DE8CCD4-9A31-4D04-A7FC-8DD7F37E1A4D}" srcOrd="1" destOrd="0" parTransId="{B41F7252-71D3-4C47-871D-50F033268334}" sibTransId="{A7D27898-65C6-4E0C-A564-16CB98F9E8CE}"/>
    <dgm:cxn modelId="{67A9A6EB-52C9-4B75-8891-82576B391481}" type="presOf" srcId="{1B722576-4B17-4E03-9A35-64C2474B5770}" destId="{C1DA1E0D-EB05-4CB1-AE84-D28BC9B84C43}" srcOrd="0" destOrd="0" presId="urn:microsoft.com/office/officeart/2018/5/layout/IconCircleLabelList"/>
    <dgm:cxn modelId="{97F3B3DB-9BCD-4228-81F8-18875356B002}" type="presParOf" srcId="{46E31137-15FE-4181-B8C5-F609866D3D88}" destId="{2791E222-713B-421D-85A1-52616AE22477}" srcOrd="0" destOrd="0" presId="urn:microsoft.com/office/officeart/2018/5/layout/IconCircleLabelList"/>
    <dgm:cxn modelId="{9764EF9B-F756-4DF9-9C4E-65FB2C32511B}" type="presParOf" srcId="{2791E222-713B-421D-85A1-52616AE22477}" destId="{0EAF1D35-F0F7-4571-B6CA-848A17925B40}" srcOrd="0" destOrd="0" presId="urn:microsoft.com/office/officeart/2018/5/layout/IconCircleLabelList"/>
    <dgm:cxn modelId="{B355D812-AB69-4D47-B212-39F4309DCF03}" type="presParOf" srcId="{2791E222-713B-421D-85A1-52616AE22477}" destId="{2023246B-0CBC-419B-9EFB-229908CA5FDB}" srcOrd="1" destOrd="0" presId="urn:microsoft.com/office/officeart/2018/5/layout/IconCircleLabelList"/>
    <dgm:cxn modelId="{172CCDE3-EA23-49BA-AF91-CCE5D4895F7A}" type="presParOf" srcId="{2791E222-713B-421D-85A1-52616AE22477}" destId="{1F536527-107C-42BF-BB1B-51F4F9FE11D2}" srcOrd="2" destOrd="0" presId="urn:microsoft.com/office/officeart/2018/5/layout/IconCircleLabelList"/>
    <dgm:cxn modelId="{F48FD4CC-CB2A-495D-BF4F-1ECD97B6585B}" type="presParOf" srcId="{2791E222-713B-421D-85A1-52616AE22477}" destId="{0245DCA8-584C-48C7-843B-9CE9918EF53D}" srcOrd="3" destOrd="0" presId="urn:microsoft.com/office/officeart/2018/5/layout/IconCircleLabelList"/>
    <dgm:cxn modelId="{5977AB6D-0ED9-4D95-B4D8-0F960D6F4AC5}" type="presParOf" srcId="{46E31137-15FE-4181-B8C5-F609866D3D88}" destId="{79BFCF56-EE6C-417D-8392-C657DD4C69B7}" srcOrd="1" destOrd="0" presId="urn:microsoft.com/office/officeart/2018/5/layout/IconCircleLabelList"/>
    <dgm:cxn modelId="{4DC0EFEF-992D-4096-9BBE-590C545A7982}" type="presParOf" srcId="{46E31137-15FE-4181-B8C5-F609866D3D88}" destId="{A5880CE8-A629-4BB5-9109-272E256126A4}" srcOrd="2" destOrd="0" presId="urn:microsoft.com/office/officeart/2018/5/layout/IconCircleLabelList"/>
    <dgm:cxn modelId="{9B57F821-EB57-4A5F-9025-E8883E796280}" type="presParOf" srcId="{A5880CE8-A629-4BB5-9109-272E256126A4}" destId="{3A6D5D3F-236D-46CD-A83D-F0BEA560FE5B}" srcOrd="0" destOrd="0" presId="urn:microsoft.com/office/officeart/2018/5/layout/IconCircleLabelList"/>
    <dgm:cxn modelId="{FBC0D936-C2EC-4D3A-8675-D78A3B198543}" type="presParOf" srcId="{A5880CE8-A629-4BB5-9109-272E256126A4}" destId="{F9E0E435-AFC0-4411-BE36-5CB81F91A794}" srcOrd="1" destOrd="0" presId="urn:microsoft.com/office/officeart/2018/5/layout/IconCircleLabelList"/>
    <dgm:cxn modelId="{77E1E60C-B5A6-48A7-B240-A6BFA9F4804B}" type="presParOf" srcId="{A5880CE8-A629-4BB5-9109-272E256126A4}" destId="{393F5F13-1AD9-4A42-AC19-C53FAEE168EC}" srcOrd="2" destOrd="0" presId="urn:microsoft.com/office/officeart/2018/5/layout/IconCircleLabelList"/>
    <dgm:cxn modelId="{82FCA628-DB17-4073-A92A-48BA1BDC4DA2}" type="presParOf" srcId="{A5880CE8-A629-4BB5-9109-272E256126A4}" destId="{1ECCEAB9-D025-4FF2-9C4D-A31EFCFAD827}" srcOrd="3" destOrd="0" presId="urn:microsoft.com/office/officeart/2018/5/layout/IconCircleLabelList"/>
    <dgm:cxn modelId="{9D6BC112-EEFB-4F38-8A82-DFF0188D98E1}" type="presParOf" srcId="{46E31137-15FE-4181-B8C5-F609866D3D88}" destId="{1C844EF7-DBFA-43E2-A545-879DD95C7DBC}" srcOrd="3" destOrd="0" presId="urn:microsoft.com/office/officeart/2018/5/layout/IconCircleLabelList"/>
    <dgm:cxn modelId="{499B55A7-0CD9-4A9F-8FB6-DF64C7658878}" type="presParOf" srcId="{46E31137-15FE-4181-B8C5-F609866D3D88}" destId="{4B96B3F2-EF87-47BD-9EF7-80EE17FBCF64}" srcOrd="4" destOrd="0" presId="urn:microsoft.com/office/officeart/2018/5/layout/IconCircleLabelList"/>
    <dgm:cxn modelId="{2CEBB4D4-1D05-47BE-8E1E-6486916D311E}" type="presParOf" srcId="{4B96B3F2-EF87-47BD-9EF7-80EE17FBCF64}" destId="{0E0DA0A1-8989-496E-A965-5CC8F8DD2570}" srcOrd="0" destOrd="0" presId="urn:microsoft.com/office/officeart/2018/5/layout/IconCircleLabelList"/>
    <dgm:cxn modelId="{23623EC9-2306-4EFF-AFB3-92F0484E9FF3}" type="presParOf" srcId="{4B96B3F2-EF87-47BD-9EF7-80EE17FBCF64}" destId="{069C0183-1B1A-4FA4-B2A3-4B0C91471666}" srcOrd="1" destOrd="0" presId="urn:microsoft.com/office/officeart/2018/5/layout/IconCircleLabelList"/>
    <dgm:cxn modelId="{2DA82DB6-8251-4827-9C0F-FD41C96CB8C5}" type="presParOf" srcId="{4B96B3F2-EF87-47BD-9EF7-80EE17FBCF64}" destId="{83C83D1D-86CE-47F1-B7F8-3D83B1EA4EB1}" srcOrd="2" destOrd="0" presId="urn:microsoft.com/office/officeart/2018/5/layout/IconCircleLabelList"/>
    <dgm:cxn modelId="{5FB81DB7-C3C6-4770-A50C-4D79A1BD322D}" type="presParOf" srcId="{4B96B3F2-EF87-47BD-9EF7-80EE17FBCF64}" destId="{443822EB-7A1F-4D6E-B4BF-348C22D95335}" srcOrd="3" destOrd="0" presId="urn:microsoft.com/office/officeart/2018/5/layout/IconCircleLabelList"/>
    <dgm:cxn modelId="{195219F8-3ADD-4B4E-B865-B395087AF50F}" type="presParOf" srcId="{46E31137-15FE-4181-B8C5-F609866D3D88}" destId="{6861CCFB-D5FF-41CE-ACA6-9FA232E55969}" srcOrd="5" destOrd="0" presId="urn:microsoft.com/office/officeart/2018/5/layout/IconCircleLabelList"/>
    <dgm:cxn modelId="{5A132AF7-2235-42C6-86B3-67D921F2077C}" type="presParOf" srcId="{46E31137-15FE-4181-B8C5-F609866D3D88}" destId="{F98ABFA6-10D9-45C5-B72C-B4CA4B91B5C3}" srcOrd="6" destOrd="0" presId="urn:microsoft.com/office/officeart/2018/5/layout/IconCircleLabelList"/>
    <dgm:cxn modelId="{E7320B7C-A43F-4838-8EF9-E343FC9B6A9B}" type="presParOf" srcId="{F98ABFA6-10D9-45C5-B72C-B4CA4B91B5C3}" destId="{29BDE3C3-45CE-4B77-A008-85EFDF5656E9}" srcOrd="0" destOrd="0" presId="urn:microsoft.com/office/officeart/2018/5/layout/IconCircleLabelList"/>
    <dgm:cxn modelId="{6D19A984-FBC6-4EDC-9B6D-625DEB25719E}" type="presParOf" srcId="{F98ABFA6-10D9-45C5-B72C-B4CA4B91B5C3}" destId="{CEBB635D-DD5B-42DD-8185-17DC19274B37}" srcOrd="1" destOrd="0" presId="urn:microsoft.com/office/officeart/2018/5/layout/IconCircleLabelList"/>
    <dgm:cxn modelId="{8FE297D3-51A4-42C7-A3B0-DF5D0CAC617A}" type="presParOf" srcId="{F98ABFA6-10D9-45C5-B72C-B4CA4B91B5C3}" destId="{4C005FE8-A220-447D-AE4B-F034B04075C7}" srcOrd="2" destOrd="0" presId="urn:microsoft.com/office/officeart/2018/5/layout/IconCircleLabelList"/>
    <dgm:cxn modelId="{DCCF231E-3D16-4B54-8D29-CAC23E1A60DD}" type="presParOf" srcId="{F98ABFA6-10D9-45C5-B72C-B4CA4B91B5C3}" destId="{C1DA1E0D-EB05-4CB1-AE84-D28BC9B84C4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0996D8-1261-43F8-A599-2022E2843C11}"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9A616AC1-59DC-4FD6-9F29-BC4DFDC39A9E}">
      <dgm:prSet/>
      <dgm:spPr/>
      <dgm:t>
        <a:bodyPr/>
        <a:lstStyle/>
        <a:p>
          <a:r>
            <a:rPr lang="en-US"/>
            <a:t>Encourages problem solving</a:t>
          </a:r>
        </a:p>
      </dgm:t>
    </dgm:pt>
    <dgm:pt modelId="{4B0C734F-D587-4280-AE6D-7F30E3E46311}" type="parTrans" cxnId="{4CF92BAB-C941-48BC-85C2-8C5613D6635D}">
      <dgm:prSet/>
      <dgm:spPr/>
      <dgm:t>
        <a:bodyPr/>
        <a:lstStyle/>
        <a:p>
          <a:endParaRPr lang="en-US"/>
        </a:p>
      </dgm:t>
    </dgm:pt>
    <dgm:pt modelId="{CA0148E0-D741-46D9-8A29-10FB72EA197E}" type="sibTrans" cxnId="{4CF92BAB-C941-48BC-85C2-8C5613D6635D}">
      <dgm:prSet/>
      <dgm:spPr/>
      <dgm:t>
        <a:bodyPr/>
        <a:lstStyle/>
        <a:p>
          <a:endParaRPr lang="en-US"/>
        </a:p>
      </dgm:t>
    </dgm:pt>
    <dgm:pt modelId="{7670CB67-9B4A-4C14-B84C-4F601A65A213}">
      <dgm:prSet/>
      <dgm:spPr/>
      <dgm:t>
        <a:bodyPr/>
        <a:lstStyle/>
        <a:p>
          <a:r>
            <a:rPr lang="en-US"/>
            <a:t>Improves law enforcement and community relations</a:t>
          </a:r>
        </a:p>
      </dgm:t>
    </dgm:pt>
    <dgm:pt modelId="{20E12FEE-8667-4385-A4AF-5ECA6DFFBD4E}" type="parTrans" cxnId="{D07A49F8-E80A-4D5E-9BAD-0C04C589BA4F}">
      <dgm:prSet/>
      <dgm:spPr/>
      <dgm:t>
        <a:bodyPr/>
        <a:lstStyle/>
        <a:p>
          <a:endParaRPr lang="en-US"/>
        </a:p>
      </dgm:t>
    </dgm:pt>
    <dgm:pt modelId="{C4A789C7-3570-428F-A1F0-60C2E7E288BC}" type="sibTrans" cxnId="{D07A49F8-E80A-4D5E-9BAD-0C04C589BA4F}">
      <dgm:prSet/>
      <dgm:spPr/>
      <dgm:t>
        <a:bodyPr/>
        <a:lstStyle/>
        <a:p>
          <a:endParaRPr lang="en-US"/>
        </a:p>
      </dgm:t>
    </dgm:pt>
    <dgm:pt modelId="{F73C4BCC-0D34-46EC-A319-ABCAC0CC141E}">
      <dgm:prSet/>
      <dgm:spPr/>
      <dgm:t>
        <a:bodyPr/>
        <a:lstStyle/>
        <a:p>
          <a:r>
            <a:rPr lang="en-US"/>
            <a:t>Reduces agency risk and lawsuit exposure</a:t>
          </a:r>
        </a:p>
      </dgm:t>
    </dgm:pt>
    <dgm:pt modelId="{DC3392A8-EE27-4D96-BAE9-44A7FCCC6A94}" type="parTrans" cxnId="{E47121E4-AB35-48BF-B99D-057536913389}">
      <dgm:prSet/>
      <dgm:spPr/>
      <dgm:t>
        <a:bodyPr/>
        <a:lstStyle/>
        <a:p>
          <a:endParaRPr lang="en-US"/>
        </a:p>
      </dgm:t>
    </dgm:pt>
    <dgm:pt modelId="{298DF834-6567-4EBF-B5B5-E8EC545DE1F2}" type="sibTrans" cxnId="{E47121E4-AB35-48BF-B99D-057536913389}">
      <dgm:prSet/>
      <dgm:spPr/>
      <dgm:t>
        <a:bodyPr/>
        <a:lstStyle/>
        <a:p>
          <a:endParaRPr lang="en-US"/>
        </a:p>
      </dgm:t>
    </dgm:pt>
    <dgm:pt modelId="{6FAB0FA9-BC6B-4A1C-BBF3-4F9180E4DB6B}">
      <dgm:prSet/>
      <dgm:spPr/>
      <dgm:t>
        <a:bodyPr/>
        <a:lstStyle/>
        <a:p>
          <a:r>
            <a:rPr lang="en-US"/>
            <a:t>Potential liability insurance savings</a:t>
          </a:r>
        </a:p>
      </dgm:t>
    </dgm:pt>
    <dgm:pt modelId="{860196DC-71C2-4758-9AED-3DD08C1B6E51}" type="parTrans" cxnId="{A2E76D6D-695A-4600-8412-5506CAC58288}">
      <dgm:prSet/>
      <dgm:spPr/>
      <dgm:t>
        <a:bodyPr/>
        <a:lstStyle/>
        <a:p>
          <a:endParaRPr lang="en-US"/>
        </a:p>
      </dgm:t>
    </dgm:pt>
    <dgm:pt modelId="{AEDD143A-C9D1-470C-B178-677A374DE822}" type="sibTrans" cxnId="{A2E76D6D-695A-4600-8412-5506CAC58288}">
      <dgm:prSet/>
      <dgm:spPr/>
      <dgm:t>
        <a:bodyPr/>
        <a:lstStyle/>
        <a:p>
          <a:endParaRPr lang="en-US"/>
        </a:p>
      </dgm:t>
    </dgm:pt>
    <dgm:pt modelId="{CDEDBB85-64B9-45BA-BD51-0B6708D70362}">
      <dgm:prSet/>
      <dgm:spPr/>
      <dgm:t>
        <a:bodyPr/>
        <a:lstStyle/>
        <a:p>
          <a:r>
            <a:rPr lang="en-US"/>
            <a:t>Agency accountability</a:t>
          </a:r>
        </a:p>
      </dgm:t>
    </dgm:pt>
    <dgm:pt modelId="{1B28E43E-3B42-428F-8B74-8D9B3273FDBF}" type="parTrans" cxnId="{6675D7FB-3203-4C1F-B225-F9A1466B782F}">
      <dgm:prSet/>
      <dgm:spPr/>
      <dgm:t>
        <a:bodyPr/>
        <a:lstStyle/>
        <a:p>
          <a:endParaRPr lang="en-US"/>
        </a:p>
      </dgm:t>
    </dgm:pt>
    <dgm:pt modelId="{7F71052E-3A22-41FF-BDD1-DE9FE0F1FCF9}" type="sibTrans" cxnId="{6675D7FB-3203-4C1F-B225-F9A1466B782F}">
      <dgm:prSet/>
      <dgm:spPr/>
      <dgm:t>
        <a:bodyPr/>
        <a:lstStyle/>
        <a:p>
          <a:endParaRPr lang="en-US"/>
        </a:p>
      </dgm:t>
    </dgm:pt>
    <dgm:pt modelId="{26004702-7920-4DD2-AC52-62079F5FA46E}">
      <dgm:prSet/>
      <dgm:spPr/>
      <dgm:t>
        <a:bodyPr/>
        <a:lstStyle/>
        <a:p>
          <a:r>
            <a:rPr lang="en-US"/>
            <a:t>Solid foundation for an agency to build upon</a:t>
          </a:r>
        </a:p>
      </dgm:t>
    </dgm:pt>
    <dgm:pt modelId="{DC5F686E-FEFE-4784-8F0A-6E94616A55D4}" type="parTrans" cxnId="{DEF77CB2-8301-43F8-A690-2B20A2470E78}">
      <dgm:prSet/>
      <dgm:spPr/>
      <dgm:t>
        <a:bodyPr/>
        <a:lstStyle/>
        <a:p>
          <a:endParaRPr lang="en-US"/>
        </a:p>
      </dgm:t>
    </dgm:pt>
    <dgm:pt modelId="{7AE72896-0F56-421A-A2A1-42740CCADBF6}" type="sibTrans" cxnId="{DEF77CB2-8301-43F8-A690-2B20A2470E78}">
      <dgm:prSet/>
      <dgm:spPr/>
      <dgm:t>
        <a:bodyPr/>
        <a:lstStyle/>
        <a:p>
          <a:endParaRPr lang="en-US"/>
        </a:p>
      </dgm:t>
    </dgm:pt>
    <dgm:pt modelId="{7A6D104B-FE4D-4A58-9FA1-BC22CE2E97A0}" type="pres">
      <dgm:prSet presAssocID="{A80996D8-1261-43F8-A599-2022E2843C11}" presName="vert0" presStyleCnt="0">
        <dgm:presLayoutVars>
          <dgm:dir/>
          <dgm:animOne val="branch"/>
          <dgm:animLvl val="lvl"/>
        </dgm:presLayoutVars>
      </dgm:prSet>
      <dgm:spPr/>
    </dgm:pt>
    <dgm:pt modelId="{0C531537-A19E-4C41-90F1-9D4BEAC70826}" type="pres">
      <dgm:prSet presAssocID="{9A616AC1-59DC-4FD6-9F29-BC4DFDC39A9E}" presName="thickLine" presStyleLbl="alignNode1" presStyleIdx="0" presStyleCnt="6"/>
      <dgm:spPr/>
    </dgm:pt>
    <dgm:pt modelId="{498D76D4-D66E-4B12-9CF3-4DA4DAB0538E}" type="pres">
      <dgm:prSet presAssocID="{9A616AC1-59DC-4FD6-9F29-BC4DFDC39A9E}" presName="horz1" presStyleCnt="0"/>
      <dgm:spPr/>
    </dgm:pt>
    <dgm:pt modelId="{B3F11B04-44BE-4262-8591-DB18B0F4F200}" type="pres">
      <dgm:prSet presAssocID="{9A616AC1-59DC-4FD6-9F29-BC4DFDC39A9E}" presName="tx1" presStyleLbl="revTx" presStyleIdx="0" presStyleCnt="6"/>
      <dgm:spPr/>
    </dgm:pt>
    <dgm:pt modelId="{8D5E9C17-73EC-4532-A91C-1D2A124AEB55}" type="pres">
      <dgm:prSet presAssocID="{9A616AC1-59DC-4FD6-9F29-BC4DFDC39A9E}" presName="vert1" presStyleCnt="0"/>
      <dgm:spPr/>
    </dgm:pt>
    <dgm:pt modelId="{649940C6-6638-4D76-A56E-C94D802E8348}" type="pres">
      <dgm:prSet presAssocID="{7670CB67-9B4A-4C14-B84C-4F601A65A213}" presName="thickLine" presStyleLbl="alignNode1" presStyleIdx="1" presStyleCnt="6"/>
      <dgm:spPr/>
    </dgm:pt>
    <dgm:pt modelId="{D5770DA1-1059-49EE-BC6A-5705B6B4B632}" type="pres">
      <dgm:prSet presAssocID="{7670CB67-9B4A-4C14-B84C-4F601A65A213}" presName="horz1" presStyleCnt="0"/>
      <dgm:spPr/>
    </dgm:pt>
    <dgm:pt modelId="{65CF2D25-31C5-4028-8F7D-686A78AE5C2F}" type="pres">
      <dgm:prSet presAssocID="{7670CB67-9B4A-4C14-B84C-4F601A65A213}" presName="tx1" presStyleLbl="revTx" presStyleIdx="1" presStyleCnt="6"/>
      <dgm:spPr/>
    </dgm:pt>
    <dgm:pt modelId="{C4768BC7-807B-449F-9B84-F00E7F125D35}" type="pres">
      <dgm:prSet presAssocID="{7670CB67-9B4A-4C14-B84C-4F601A65A213}" presName="vert1" presStyleCnt="0"/>
      <dgm:spPr/>
    </dgm:pt>
    <dgm:pt modelId="{214A0E45-06CB-475B-9190-83548EE851A9}" type="pres">
      <dgm:prSet presAssocID="{F73C4BCC-0D34-46EC-A319-ABCAC0CC141E}" presName="thickLine" presStyleLbl="alignNode1" presStyleIdx="2" presStyleCnt="6"/>
      <dgm:spPr/>
    </dgm:pt>
    <dgm:pt modelId="{3E2DA7D8-F70F-4EED-A242-391E35EC983E}" type="pres">
      <dgm:prSet presAssocID="{F73C4BCC-0D34-46EC-A319-ABCAC0CC141E}" presName="horz1" presStyleCnt="0"/>
      <dgm:spPr/>
    </dgm:pt>
    <dgm:pt modelId="{B98B40C7-3125-4F7A-9D53-112AB66DAE90}" type="pres">
      <dgm:prSet presAssocID="{F73C4BCC-0D34-46EC-A319-ABCAC0CC141E}" presName="tx1" presStyleLbl="revTx" presStyleIdx="2" presStyleCnt="6"/>
      <dgm:spPr/>
    </dgm:pt>
    <dgm:pt modelId="{4CB513E3-6C68-455E-AE54-A3BBF974502C}" type="pres">
      <dgm:prSet presAssocID="{F73C4BCC-0D34-46EC-A319-ABCAC0CC141E}" presName="vert1" presStyleCnt="0"/>
      <dgm:spPr/>
    </dgm:pt>
    <dgm:pt modelId="{276EDB3E-B124-4E51-88D4-049AC3A48BC1}" type="pres">
      <dgm:prSet presAssocID="{6FAB0FA9-BC6B-4A1C-BBF3-4F9180E4DB6B}" presName="thickLine" presStyleLbl="alignNode1" presStyleIdx="3" presStyleCnt="6"/>
      <dgm:spPr/>
    </dgm:pt>
    <dgm:pt modelId="{BC6E7DAA-B76D-4F5A-9332-4D6E32291CE6}" type="pres">
      <dgm:prSet presAssocID="{6FAB0FA9-BC6B-4A1C-BBF3-4F9180E4DB6B}" presName="horz1" presStyleCnt="0"/>
      <dgm:spPr/>
    </dgm:pt>
    <dgm:pt modelId="{F64F27C5-FADF-4730-897A-A996C2137824}" type="pres">
      <dgm:prSet presAssocID="{6FAB0FA9-BC6B-4A1C-BBF3-4F9180E4DB6B}" presName="tx1" presStyleLbl="revTx" presStyleIdx="3" presStyleCnt="6"/>
      <dgm:spPr/>
    </dgm:pt>
    <dgm:pt modelId="{21D41626-FA0F-4D56-99AD-308C88473A5A}" type="pres">
      <dgm:prSet presAssocID="{6FAB0FA9-BC6B-4A1C-BBF3-4F9180E4DB6B}" presName="vert1" presStyleCnt="0"/>
      <dgm:spPr/>
    </dgm:pt>
    <dgm:pt modelId="{5AE0C8EA-6404-4D1C-A973-25CA54C2A3B3}" type="pres">
      <dgm:prSet presAssocID="{CDEDBB85-64B9-45BA-BD51-0B6708D70362}" presName="thickLine" presStyleLbl="alignNode1" presStyleIdx="4" presStyleCnt="6"/>
      <dgm:spPr/>
    </dgm:pt>
    <dgm:pt modelId="{2EB9E36F-FB75-4135-9DFC-FA5AAE2C3B26}" type="pres">
      <dgm:prSet presAssocID="{CDEDBB85-64B9-45BA-BD51-0B6708D70362}" presName="horz1" presStyleCnt="0"/>
      <dgm:spPr/>
    </dgm:pt>
    <dgm:pt modelId="{73E56BE8-6DD7-4083-A9D2-885E3C0E60DE}" type="pres">
      <dgm:prSet presAssocID="{CDEDBB85-64B9-45BA-BD51-0B6708D70362}" presName="tx1" presStyleLbl="revTx" presStyleIdx="4" presStyleCnt="6"/>
      <dgm:spPr/>
    </dgm:pt>
    <dgm:pt modelId="{2F6BC707-4165-4639-8EB2-74F4D1296FC7}" type="pres">
      <dgm:prSet presAssocID="{CDEDBB85-64B9-45BA-BD51-0B6708D70362}" presName="vert1" presStyleCnt="0"/>
      <dgm:spPr/>
    </dgm:pt>
    <dgm:pt modelId="{7AEEA923-6C9E-44A1-8E80-80D5F8F835AC}" type="pres">
      <dgm:prSet presAssocID="{26004702-7920-4DD2-AC52-62079F5FA46E}" presName="thickLine" presStyleLbl="alignNode1" presStyleIdx="5" presStyleCnt="6"/>
      <dgm:spPr/>
    </dgm:pt>
    <dgm:pt modelId="{2C861482-4C85-4753-B0B4-4E60A23AFD9E}" type="pres">
      <dgm:prSet presAssocID="{26004702-7920-4DD2-AC52-62079F5FA46E}" presName="horz1" presStyleCnt="0"/>
      <dgm:spPr/>
    </dgm:pt>
    <dgm:pt modelId="{F237B7EC-7A74-49FD-8803-D2BE0F080F8F}" type="pres">
      <dgm:prSet presAssocID="{26004702-7920-4DD2-AC52-62079F5FA46E}" presName="tx1" presStyleLbl="revTx" presStyleIdx="5" presStyleCnt="6"/>
      <dgm:spPr/>
    </dgm:pt>
    <dgm:pt modelId="{9E7B02FB-5DB2-4819-B99C-41ACC159EB57}" type="pres">
      <dgm:prSet presAssocID="{26004702-7920-4DD2-AC52-62079F5FA46E}" presName="vert1" presStyleCnt="0"/>
      <dgm:spPr/>
    </dgm:pt>
  </dgm:ptLst>
  <dgm:cxnLst>
    <dgm:cxn modelId="{163C8814-880C-4FC0-9A84-6EE6F86F9A29}" type="presOf" srcId="{9A616AC1-59DC-4FD6-9F29-BC4DFDC39A9E}" destId="{B3F11B04-44BE-4262-8591-DB18B0F4F200}" srcOrd="0" destOrd="0" presId="urn:microsoft.com/office/officeart/2008/layout/LinedList"/>
    <dgm:cxn modelId="{43F1A520-14A1-4321-A6FA-DBDCA2898E6B}" type="presOf" srcId="{F73C4BCC-0D34-46EC-A319-ABCAC0CC141E}" destId="{B98B40C7-3125-4F7A-9D53-112AB66DAE90}" srcOrd="0" destOrd="0" presId="urn:microsoft.com/office/officeart/2008/layout/LinedList"/>
    <dgm:cxn modelId="{1F4DE323-1570-431C-AB29-F8522C3A2A06}" type="presOf" srcId="{6FAB0FA9-BC6B-4A1C-BBF3-4F9180E4DB6B}" destId="{F64F27C5-FADF-4730-897A-A996C2137824}" srcOrd="0" destOrd="0" presId="urn:microsoft.com/office/officeart/2008/layout/LinedList"/>
    <dgm:cxn modelId="{8621E85F-D18C-42C4-855A-B9832B260340}" type="presOf" srcId="{A80996D8-1261-43F8-A599-2022E2843C11}" destId="{7A6D104B-FE4D-4A58-9FA1-BC22CE2E97A0}" srcOrd="0" destOrd="0" presId="urn:microsoft.com/office/officeart/2008/layout/LinedList"/>
    <dgm:cxn modelId="{A2E76D6D-695A-4600-8412-5506CAC58288}" srcId="{A80996D8-1261-43F8-A599-2022E2843C11}" destId="{6FAB0FA9-BC6B-4A1C-BBF3-4F9180E4DB6B}" srcOrd="3" destOrd="0" parTransId="{860196DC-71C2-4758-9AED-3DD08C1B6E51}" sibTransId="{AEDD143A-C9D1-470C-B178-677A374DE822}"/>
    <dgm:cxn modelId="{7EADC583-22A4-4643-800C-16333C257960}" type="presOf" srcId="{26004702-7920-4DD2-AC52-62079F5FA46E}" destId="{F237B7EC-7A74-49FD-8803-D2BE0F080F8F}" srcOrd="0" destOrd="0" presId="urn:microsoft.com/office/officeart/2008/layout/LinedList"/>
    <dgm:cxn modelId="{4CF92BAB-C941-48BC-85C2-8C5613D6635D}" srcId="{A80996D8-1261-43F8-A599-2022E2843C11}" destId="{9A616AC1-59DC-4FD6-9F29-BC4DFDC39A9E}" srcOrd="0" destOrd="0" parTransId="{4B0C734F-D587-4280-AE6D-7F30E3E46311}" sibTransId="{CA0148E0-D741-46D9-8A29-10FB72EA197E}"/>
    <dgm:cxn modelId="{DEF77CB2-8301-43F8-A690-2B20A2470E78}" srcId="{A80996D8-1261-43F8-A599-2022E2843C11}" destId="{26004702-7920-4DD2-AC52-62079F5FA46E}" srcOrd="5" destOrd="0" parTransId="{DC5F686E-FEFE-4784-8F0A-6E94616A55D4}" sibTransId="{7AE72896-0F56-421A-A2A1-42740CCADBF6}"/>
    <dgm:cxn modelId="{93AAB6BD-F7F4-4F2D-A285-3067FF37E13A}" type="presOf" srcId="{7670CB67-9B4A-4C14-B84C-4F601A65A213}" destId="{65CF2D25-31C5-4028-8F7D-686A78AE5C2F}" srcOrd="0" destOrd="0" presId="urn:microsoft.com/office/officeart/2008/layout/LinedList"/>
    <dgm:cxn modelId="{43EAD2D0-2309-4729-9592-E9BB7C429343}" type="presOf" srcId="{CDEDBB85-64B9-45BA-BD51-0B6708D70362}" destId="{73E56BE8-6DD7-4083-A9D2-885E3C0E60DE}" srcOrd="0" destOrd="0" presId="urn:microsoft.com/office/officeart/2008/layout/LinedList"/>
    <dgm:cxn modelId="{E47121E4-AB35-48BF-B99D-057536913389}" srcId="{A80996D8-1261-43F8-A599-2022E2843C11}" destId="{F73C4BCC-0D34-46EC-A319-ABCAC0CC141E}" srcOrd="2" destOrd="0" parTransId="{DC3392A8-EE27-4D96-BAE9-44A7FCCC6A94}" sibTransId="{298DF834-6567-4EBF-B5B5-E8EC545DE1F2}"/>
    <dgm:cxn modelId="{D07A49F8-E80A-4D5E-9BAD-0C04C589BA4F}" srcId="{A80996D8-1261-43F8-A599-2022E2843C11}" destId="{7670CB67-9B4A-4C14-B84C-4F601A65A213}" srcOrd="1" destOrd="0" parTransId="{20E12FEE-8667-4385-A4AF-5ECA6DFFBD4E}" sibTransId="{C4A789C7-3570-428F-A1F0-60C2E7E288BC}"/>
    <dgm:cxn modelId="{6675D7FB-3203-4C1F-B225-F9A1466B782F}" srcId="{A80996D8-1261-43F8-A599-2022E2843C11}" destId="{CDEDBB85-64B9-45BA-BD51-0B6708D70362}" srcOrd="4" destOrd="0" parTransId="{1B28E43E-3B42-428F-8B74-8D9B3273FDBF}" sibTransId="{7F71052E-3A22-41FF-BDD1-DE9FE0F1FCF9}"/>
    <dgm:cxn modelId="{B0C159F2-87A1-4117-AF51-CA10C6CE4AEE}" type="presParOf" srcId="{7A6D104B-FE4D-4A58-9FA1-BC22CE2E97A0}" destId="{0C531537-A19E-4C41-90F1-9D4BEAC70826}" srcOrd="0" destOrd="0" presId="urn:microsoft.com/office/officeart/2008/layout/LinedList"/>
    <dgm:cxn modelId="{C280C2D3-A571-4D50-9D6A-17F880682487}" type="presParOf" srcId="{7A6D104B-FE4D-4A58-9FA1-BC22CE2E97A0}" destId="{498D76D4-D66E-4B12-9CF3-4DA4DAB0538E}" srcOrd="1" destOrd="0" presId="urn:microsoft.com/office/officeart/2008/layout/LinedList"/>
    <dgm:cxn modelId="{6F5D2723-0372-4590-9417-88E28BFD60B1}" type="presParOf" srcId="{498D76D4-D66E-4B12-9CF3-4DA4DAB0538E}" destId="{B3F11B04-44BE-4262-8591-DB18B0F4F200}" srcOrd="0" destOrd="0" presId="urn:microsoft.com/office/officeart/2008/layout/LinedList"/>
    <dgm:cxn modelId="{3E52E3DA-FABB-49E1-9B53-50FC745B6006}" type="presParOf" srcId="{498D76D4-D66E-4B12-9CF3-4DA4DAB0538E}" destId="{8D5E9C17-73EC-4532-A91C-1D2A124AEB55}" srcOrd="1" destOrd="0" presId="urn:microsoft.com/office/officeart/2008/layout/LinedList"/>
    <dgm:cxn modelId="{66D046D5-59DD-4C40-95B2-A5AA76545F60}" type="presParOf" srcId="{7A6D104B-FE4D-4A58-9FA1-BC22CE2E97A0}" destId="{649940C6-6638-4D76-A56E-C94D802E8348}" srcOrd="2" destOrd="0" presId="urn:microsoft.com/office/officeart/2008/layout/LinedList"/>
    <dgm:cxn modelId="{855810AC-9DDA-4CE2-8071-492F763266FF}" type="presParOf" srcId="{7A6D104B-FE4D-4A58-9FA1-BC22CE2E97A0}" destId="{D5770DA1-1059-49EE-BC6A-5705B6B4B632}" srcOrd="3" destOrd="0" presId="urn:microsoft.com/office/officeart/2008/layout/LinedList"/>
    <dgm:cxn modelId="{C94307C1-E3C3-4A69-874E-0514D5EE3168}" type="presParOf" srcId="{D5770DA1-1059-49EE-BC6A-5705B6B4B632}" destId="{65CF2D25-31C5-4028-8F7D-686A78AE5C2F}" srcOrd="0" destOrd="0" presId="urn:microsoft.com/office/officeart/2008/layout/LinedList"/>
    <dgm:cxn modelId="{90500AF5-EF1D-43A6-8096-BC0A13F00CB0}" type="presParOf" srcId="{D5770DA1-1059-49EE-BC6A-5705B6B4B632}" destId="{C4768BC7-807B-449F-9B84-F00E7F125D35}" srcOrd="1" destOrd="0" presId="urn:microsoft.com/office/officeart/2008/layout/LinedList"/>
    <dgm:cxn modelId="{19173E4D-9D1E-4E0E-ABFF-C3C2F7D82B21}" type="presParOf" srcId="{7A6D104B-FE4D-4A58-9FA1-BC22CE2E97A0}" destId="{214A0E45-06CB-475B-9190-83548EE851A9}" srcOrd="4" destOrd="0" presId="urn:microsoft.com/office/officeart/2008/layout/LinedList"/>
    <dgm:cxn modelId="{E10CF76B-203F-4E3E-94D7-70F2F8416758}" type="presParOf" srcId="{7A6D104B-FE4D-4A58-9FA1-BC22CE2E97A0}" destId="{3E2DA7D8-F70F-4EED-A242-391E35EC983E}" srcOrd="5" destOrd="0" presId="urn:microsoft.com/office/officeart/2008/layout/LinedList"/>
    <dgm:cxn modelId="{B5449BBD-DCB0-47DD-BFE1-A14C9605D21C}" type="presParOf" srcId="{3E2DA7D8-F70F-4EED-A242-391E35EC983E}" destId="{B98B40C7-3125-4F7A-9D53-112AB66DAE90}" srcOrd="0" destOrd="0" presId="urn:microsoft.com/office/officeart/2008/layout/LinedList"/>
    <dgm:cxn modelId="{F74EEB93-F542-48F0-B0BB-829696B489CD}" type="presParOf" srcId="{3E2DA7D8-F70F-4EED-A242-391E35EC983E}" destId="{4CB513E3-6C68-455E-AE54-A3BBF974502C}" srcOrd="1" destOrd="0" presId="urn:microsoft.com/office/officeart/2008/layout/LinedList"/>
    <dgm:cxn modelId="{EDB073F1-576A-4184-8312-ECA5449B3B24}" type="presParOf" srcId="{7A6D104B-FE4D-4A58-9FA1-BC22CE2E97A0}" destId="{276EDB3E-B124-4E51-88D4-049AC3A48BC1}" srcOrd="6" destOrd="0" presId="urn:microsoft.com/office/officeart/2008/layout/LinedList"/>
    <dgm:cxn modelId="{2D23155C-2DFB-46E5-AFC2-DC4E4C4DD6D3}" type="presParOf" srcId="{7A6D104B-FE4D-4A58-9FA1-BC22CE2E97A0}" destId="{BC6E7DAA-B76D-4F5A-9332-4D6E32291CE6}" srcOrd="7" destOrd="0" presId="urn:microsoft.com/office/officeart/2008/layout/LinedList"/>
    <dgm:cxn modelId="{87A32FFA-D28F-4692-AF23-B6E51B0532AD}" type="presParOf" srcId="{BC6E7DAA-B76D-4F5A-9332-4D6E32291CE6}" destId="{F64F27C5-FADF-4730-897A-A996C2137824}" srcOrd="0" destOrd="0" presId="urn:microsoft.com/office/officeart/2008/layout/LinedList"/>
    <dgm:cxn modelId="{CD2067C9-4EE8-4F4A-8543-98A9E785C0F0}" type="presParOf" srcId="{BC6E7DAA-B76D-4F5A-9332-4D6E32291CE6}" destId="{21D41626-FA0F-4D56-99AD-308C88473A5A}" srcOrd="1" destOrd="0" presId="urn:microsoft.com/office/officeart/2008/layout/LinedList"/>
    <dgm:cxn modelId="{23414BD6-D287-4116-A3FF-4A1B9C9A3D4C}" type="presParOf" srcId="{7A6D104B-FE4D-4A58-9FA1-BC22CE2E97A0}" destId="{5AE0C8EA-6404-4D1C-A973-25CA54C2A3B3}" srcOrd="8" destOrd="0" presId="urn:microsoft.com/office/officeart/2008/layout/LinedList"/>
    <dgm:cxn modelId="{A89B4790-75FC-4778-9148-3EF7991111E7}" type="presParOf" srcId="{7A6D104B-FE4D-4A58-9FA1-BC22CE2E97A0}" destId="{2EB9E36F-FB75-4135-9DFC-FA5AAE2C3B26}" srcOrd="9" destOrd="0" presId="urn:microsoft.com/office/officeart/2008/layout/LinedList"/>
    <dgm:cxn modelId="{008F63B6-97DA-410D-A9AB-D2102CDFB80C}" type="presParOf" srcId="{2EB9E36F-FB75-4135-9DFC-FA5AAE2C3B26}" destId="{73E56BE8-6DD7-4083-A9D2-885E3C0E60DE}" srcOrd="0" destOrd="0" presId="urn:microsoft.com/office/officeart/2008/layout/LinedList"/>
    <dgm:cxn modelId="{6014A9A6-D652-4EAB-94D2-CA21C8BE0ED1}" type="presParOf" srcId="{2EB9E36F-FB75-4135-9DFC-FA5AAE2C3B26}" destId="{2F6BC707-4165-4639-8EB2-74F4D1296FC7}" srcOrd="1" destOrd="0" presId="urn:microsoft.com/office/officeart/2008/layout/LinedList"/>
    <dgm:cxn modelId="{2E31402C-087E-49C1-B1AE-90263BEB2E01}" type="presParOf" srcId="{7A6D104B-FE4D-4A58-9FA1-BC22CE2E97A0}" destId="{7AEEA923-6C9E-44A1-8E80-80D5F8F835AC}" srcOrd="10" destOrd="0" presId="urn:microsoft.com/office/officeart/2008/layout/LinedList"/>
    <dgm:cxn modelId="{2F2585F1-E15C-4511-A944-19DE6CA6FE98}" type="presParOf" srcId="{7A6D104B-FE4D-4A58-9FA1-BC22CE2E97A0}" destId="{2C861482-4C85-4753-B0B4-4E60A23AFD9E}" srcOrd="11" destOrd="0" presId="urn:microsoft.com/office/officeart/2008/layout/LinedList"/>
    <dgm:cxn modelId="{1D11130C-EFF8-43D5-AD12-3D3D394F4F8D}" type="presParOf" srcId="{2C861482-4C85-4753-B0B4-4E60A23AFD9E}" destId="{F237B7EC-7A74-49FD-8803-D2BE0F080F8F}" srcOrd="0" destOrd="0" presId="urn:microsoft.com/office/officeart/2008/layout/LinedList"/>
    <dgm:cxn modelId="{9F4C0A0D-582D-4D5D-A802-7A36F44EFE2A}" type="presParOf" srcId="{2C861482-4C85-4753-B0B4-4E60A23AFD9E}" destId="{9E7B02FB-5DB2-4819-B99C-41ACC159EB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8EAE86-5E63-4733-9078-DD9A7111A34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45794CB-0B58-4ADD-B1D6-F7F55FBF5889}">
      <dgm:prSet/>
      <dgm:spPr/>
      <dgm:t>
        <a:bodyPr/>
        <a:lstStyle/>
        <a:p>
          <a:pPr>
            <a:lnSpc>
              <a:spcPct val="100000"/>
            </a:lnSpc>
          </a:pPr>
          <a:r>
            <a:rPr lang="en-US"/>
            <a:t>Interested</a:t>
          </a:r>
        </a:p>
      </dgm:t>
    </dgm:pt>
    <dgm:pt modelId="{11DF152D-F2B6-4595-85BD-FAC0C9122161}" type="parTrans" cxnId="{2BD0FEAD-38E1-4C83-81D2-BD0101EA71F4}">
      <dgm:prSet/>
      <dgm:spPr/>
      <dgm:t>
        <a:bodyPr/>
        <a:lstStyle/>
        <a:p>
          <a:endParaRPr lang="en-US" sz="2000"/>
        </a:p>
      </dgm:t>
    </dgm:pt>
    <dgm:pt modelId="{2520C58F-0743-4455-8A5B-243A0B85B97A}" type="sibTrans" cxnId="{2BD0FEAD-38E1-4C83-81D2-BD0101EA71F4}">
      <dgm:prSet/>
      <dgm:spPr/>
      <dgm:t>
        <a:bodyPr/>
        <a:lstStyle/>
        <a:p>
          <a:pPr>
            <a:lnSpc>
              <a:spcPct val="100000"/>
            </a:lnSpc>
          </a:pPr>
          <a:endParaRPr lang="en-US"/>
        </a:p>
      </dgm:t>
    </dgm:pt>
    <dgm:pt modelId="{8E7DDA1D-D7E5-4892-B5AF-D3B7B2AB7035}">
      <dgm:prSet/>
      <dgm:spPr/>
      <dgm:t>
        <a:bodyPr/>
        <a:lstStyle/>
        <a:p>
          <a:pPr>
            <a:lnSpc>
              <a:spcPct val="100000"/>
            </a:lnSpc>
          </a:pPr>
          <a:r>
            <a:rPr lang="en-US"/>
            <a:t>Organized</a:t>
          </a:r>
        </a:p>
      </dgm:t>
    </dgm:pt>
    <dgm:pt modelId="{E17A205C-BA87-4089-AA1B-6DA9FB701EEA}" type="parTrans" cxnId="{87E31852-31D1-467C-BA48-2C90E0DEB397}">
      <dgm:prSet/>
      <dgm:spPr/>
      <dgm:t>
        <a:bodyPr/>
        <a:lstStyle/>
        <a:p>
          <a:endParaRPr lang="en-US" sz="2000"/>
        </a:p>
      </dgm:t>
    </dgm:pt>
    <dgm:pt modelId="{DF500D47-B4E0-42E7-B66D-ACCB8D7E07C1}" type="sibTrans" cxnId="{87E31852-31D1-467C-BA48-2C90E0DEB397}">
      <dgm:prSet/>
      <dgm:spPr/>
      <dgm:t>
        <a:bodyPr/>
        <a:lstStyle/>
        <a:p>
          <a:pPr>
            <a:lnSpc>
              <a:spcPct val="100000"/>
            </a:lnSpc>
          </a:pPr>
          <a:endParaRPr lang="en-US"/>
        </a:p>
      </dgm:t>
    </dgm:pt>
    <dgm:pt modelId="{A229FBA3-A81E-4D49-AE8F-7A70CDD63575}">
      <dgm:prSet/>
      <dgm:spPr/>
      <dgm:t>
        <a:bodyPr/>
        <a:lstStyle/>
        <a:p>
          <a:pPr>
            <a:lnSpc>
              <a:spcPct val="100000"/>
            </a:lnSpc>
          </a:pPr>
          <a:r>
            <a:rPr lang="en-US"/>
            <a:t>Dedicated</a:t>
          </a:r>
        </a:p>
      </dgm:t>
    </dgm:pt>
    <dgm:pt modelId="{DBCE19CD-2301-4949-9C67-A25C35505361}" type="parTrans" cxnId="{F9B56EA8-1FFE-4ED1-90F7-29EA87BB34F3}">
      <dgm:prSet/>
      <dgm:spPr/>
      <dgm:t>
        <a:bodyPr/>
        <a:lstStyle/>
        <a:p>
          <a:endParaRPr lang="en-US" sz="2000"/>
        </a:p>
      </dgm:t>
    </dgm:pt>
    <dgm:pt modelId="{DC5A04B1-89FE-4D7F-9EA1-2CD1C63FEA7E}" type="sibTrans" cxnId="{F9B56EA8-1FFE-4ED1-90F7-29EA87BB34F3}">
      <dgm:prSet/>
      <dgm:spPr/>
      <dgm:t>
        <a:bodyPr/>
        <a:lstStyle/>
        <a:p>
          <a:pPr>
            <a:lnSpc>
              <a:spcPct val="100000"/>
            </a:lnSpc>
          </a:pPr>
          <a:endParaRPr lang="en-US"/>
        </a:p>
      </dgm:t>
    </dgm:pt>
    <dgm:pt modelId="{011C3670-F95E-4C89-B4A8-678B995CA31D}">
      <dgm:prSet/>
      <dgm:spPr/>
      <dgm:t>
        <a:bodyPr/>
        <a:lstStyle/>
        <a:p>
          <a:pPr>
            <a:lnSpc>
              <a:spcPct val="100000"/>
            </a:lnSpc>
          </a:pPr>
          <a:r>
            <a:rPr lang="en-US"/>
            <a:t>Innovative</a:t>
          </a:r>
        </a:p>
      </dgm:t>
    </dgm:pt>
    <dgm:pt modelId="{0EC4DE55-8FA1-41DE-9148-E89BF1D3C612}" type="parTrans" cxnId="{A8FE6A4C-177F-450C-9AB2-82B3CCDEDBFD}">
      <dgm:prSet/>
      <dgm:spPr/>
      <dgm:t>
        <a:bodyPr/>
        <a:lstStyle/>
        <a:p>
          <a:endParaRPr lang="en-US" sz="2000"/>
        </a:p>
      </dgm:t>
    </dgm:pt>
    <dgm:pt modelId="{A1A10B6F-DAA4-4C35-8C03-855BA77F482E}" type="sibTrans" cxnId="{A8FE6A4C-177F-450C-9AB2-82B3CCDEDBFD}">
      <dgm:prSet/>
      <dgm:spPr/>
      <dgm:t>
        <a:bodyPr/>
        <a:lstStyle/>
        <a:p>
          <a:pPr>
            <a:lnSpc>
              <a:spcPct val="100000"/>
            </a:lnSpc>
          </a:pPr>
          <a:endParaRPr lang="en-US"/>
        </a:p>
      </dgm:t>
    </dgm:pt>
    <dgm:pt modelId="{C9023F12-3D69-4063-9A96-271A3B13D085}">
      <dgm:prSet/>
      <dgm:spPr/>
      <dgm:t>
        <a:bodyPr/>
        <a:lstStyle/>
        <a:p>
          <a:pPr>
            <a:lnSpc>
              <a:spcPct val="100000"/>
            </a:lnSpc>
          </a:pPr>
          <a:r>
            <a:rPr lang="en-US" dirty="0"/>
            <a:t>Communication skills</a:t>
          </a:r>
        </a:p>
      </dgm:t>
    </dgm:pt>
    <dgm:pt modelId="{7BC4EAE4-37A7-4B58-981B-B16DC23167CB}" type="parTrans" cxnId="{5EA63D2D-5E13-4F73-8BA4-8A85E407D275}">
      <dgm:prSet/>
      <dgm:spPr/>
      <dgm:t>
        <a:bodyPr/>
        <a:lstStyle/>
        <a:p>
          <a:endParaRPr lang="en-US" sz="2000"/>
        </a:p>
      </dgm:t>
    </dgm:pt>
    <dgm:pt modelId="{A9EB8CD8-57B1-406B-AF6D-D8205EAC3806}" type="sibTrans" cxnId="{5EA63D2D-5E13-4F73-8BA4-8A85E407D275}">
      <dgm:prSet/>
      <dgm:spPr/>
      <dgm:t>
        <a:bodyPr/>
        <a:lstStyle/>
        <a:p>
          <a:pPr>
            <a:lnSpc>
              <a:spcPct val="100000"/>
            </a:lnSpc>
          </a:pPr>
          <a:endParaRPr lang="en-US"/>
        </a:p>
      </dgm:t>
    </dgm:pt>
    <dgm:pt modelId="{9A19397D-E66B-4DE3-8CE2-44CEC97DC996}">
      <dgm:prSet/>
      <dgm:spPr/>
      <dgm:t>
        <a:bodyPr/>
        <a:lstStyle/>
        <a:p>
          <a:pPr>
            <a:lnSpc>
              <a:spcPct val="100000"/>
            </a:lnSpc>
          </a:pPr>
          <a:r>
            <a:rPr lang="en-US" dirty="0"/>
            <a:t>Computer skills</a:t>
          </a:r>
        </a:p>
      </dgm:t>
    </dgm:pt>
    <dgm:pt modelId="{F9A13567-6F9C-43B2-AB69-2241E34D24E1}" type="parTrans" cxnId="{0E69D68D-A65D-4DC5-BFC6-250736739F00}">
      <dgm:prSet/>
      <dgm:spPr/>
      <dgm:t>
        <a:bodyPr/>
        <a:lstStyle/>
        <a:p>
          <a:endParaRPr lang="en-US" sz="2000"/>
        </a:p>
      </dgm:t>
    </dgm:pt>
    <dgm:pt modelId="{49D8E4BC-4496-4B9F-84DA-6C55169C7B32}" type="sibTrans" cxnId="{0E69D68D-A65D-4DC5-BFC6-250736739F00}">
      <dgm:prSet/>
      <dgm:spPr/>
      <dgm:t>
        <a:bodyPr/>
        <a:lstStyle/>
        <a:p>
          <a:pPr>
            <a:lnSpc>
              <a:spcPct val="100000"/>
            </a:lnSpc>
          </a:pPr>
          <a:endParaRPr lang="en-US"/>
        </a:p>
      </dgm:t>
    </dgm:pt>
    <dgm:pt modelId="{B511E552-01A3-43BB-81EB-7832970FD711}">
      <dgm:prSet/>
      <dgm:spPr/>
      <dgm:t>
        <a:bodyPr/>
        <a:lstStyle/>
        <a:p>
          <a:pPr>
            <a:lnSpc>
              <a:spcPct val="100000"/>
            </a:lnSpc>
          </a:pPr>
          <a:r>
            <a:rPr lang="en-US" dirty="0"/>
            <a:t>Writing skills</a:t>
          </a:r>
        </a:p>
      </dgm:t>
    </dgm:pt>
    <dgm:pt modelId="{F9394487-0A32-41E4-B779-9AB975197461}" type="parTrans" cxnId="{7F1D371E-9EAB-4688-9EF7-6AE6DBE5D530}">
      <dgm:prSet/>
      <dgm:spPr/>
      <dgm:t>
        <a:bodyPr/>
        <a:lstStyle/>
        <a:p>
          <a:endParaRPr lang="en-US" sz="2000"/>
        </a:p>
      </dgm:t>
    </dgm:pt>
    <dgm:pt modelId="{DA547FBA-ECA9-4F8E-BE98-F4AEAFE6E7F9}" type="sibTrans" cxnId="{7F1D371E-9EAB-4688-9EF7-6AE6DBE5D530}">
      <dgm:prSet/>
      <dgm:spPr/>
      <dgm:t>
        <a:bodyPr/>
        <a:lstStyle/>
        <a:p>
          <a:endParaRPr lang="en-US"/>
        </a:p>
      </dgm:t>
    </dgm:pt>
    <dgm:pt modelId="{4DF8CA6B-4836-41E8-8783-DA3FF1DE9881}">
      <dgm:prSet/>
      <dgm:spPr/>
      <dgm:t>
        <a:bodyPr/>
        <a:lstStyle/>
        <a:p>
          <a:pPr>
            <a:lnSpc>
              <a:spcPct val="100000"/>
            </a:lnSpc>
          </a:pPr>
          <a:r>
            <a:rPr lang="en-US" dirty="0"/>
            <a:t>Understand the role of “politics” within their agency</a:t>
          </a:r>
        </a:p>
      </dgm:t>
    </dgm:pt>
    <dgm:pt modelId="{AF9BE7A2-261F-4AF3-B4D0-0E05E9BA6FE4}" type="parTrans" cxnId="{56CF647A-6A48-4878-AF94-D89F46429484}">
      <dgm:prSet/>
      <dgm:spPr/>
      <dgm:t>
        <a:bodyPr/>
        <a:lstStyle/>
        <a:p>
          <a:endParaRPr lang="en-US" sz="2000"/>
        </a:p>
      </dgm:t>
    </dgm:pt>
    <dgm:pt modelId="{CC0A720B-A65A-4B0F-8815-F7592CE76338}" type="sibTrans" cxnId="{56CF647A-6A48-4878-AF94-D89F46429484}">
      <dgm:prSet/>
      <dgm:spPr/>
      <dgm:t>
        <a:bodyPr/>
        <a:lstStyle/>
        <a:p>
          <a:pPr>
            <a:lnSpc>
              <a:spcPct val="100000"/>
            </a:lnSpc>
          </a:pPr>
          <a:endParaRPr lang="en-US"/>
        </a:p>
      </dgm:t>
    </dgm:pt>
    <dgm:pt modelId="{82301AB2-D4BF-4D34-9240-EEFC60B93A6E}">
      <dgm:prSet/>
      <dgm:spPr/>
      <dgm:t>
        <a:bodyPr/>
        <a:lstStyle/>
        <a:p>
          <a:pPr>
            <a:lnSpc>
              <a:spcPct val="100000"/>
            </a:lnSpc>
          </a:pPr>
          <a:r>
            <a:rPr lang="en-US" dirty="0"/>
            <a:t>Knowledge of Agency Operations</a:t>
          </a:r>
        </a:p>
      </dgm:t>
    </dgm:pt>
    <dgm:pt modelId="{4005F28A-636F-4CA3-B2FD-DF5533C43DCF}" type="parTrans" cxnId="{42E3CB68-A6E7-4BFE-B430-EC6A43483856}">
      <dgm:prSet/>
      <dgm:spPr/>
      <dgm:t>
        <a:bodyPr/>
        <a:lstStyle/>
        <a:p>
          <a:endParaRPr lang="en-US"/>
        </a:p>
      </dgm:t>
    </dgm:pt>
    <dgm:pt modelId="{8DAFD681-4EBA-4AB1-AC91-9B22BD65455E}" type="sibTrans" cxnId="{42E3CB68-A6E7-4BFE-B430-EC6A43483856}">
      <dgm:prSet/>
      <dgm:spPr/>
      <dgm:t>
        <a:bodyPr/>
        <a:lstStyle/>
        <a:p>
          <a:pPr>
            <a:lnSpc>
              <a:spcPct val="100000"/>
            </a:lnSpc>
          </a:pPr>
          <a:endParaRPr lang="en-US"/>
        </a:p>
      </dgm:t>
    </dgm:pt>
    <dgm:pt modelId="{745F2985-F2C9-4104-9EB0-AB91EAB75B77}" type="pres">
      <dgm:prSet presAssocID="{318EAE86-5E63-4733-9078-DD9A7111A34A}" presName="root" presStyleCnt="0">
        <dgm:presLayoutVars>
          <dgm:dir/>
          <dgm:resizeHandles val="exact"/>
        </dgm:presLayoutVars>
      </dgm:prSet>
      <dgm:spPr/>
    </dgm:pt>
    <dgm:pt modelId="{3996CE8E-4EB9-418A-93BC-3A8761DC7281}" type="pres">
      <dgm:prSet presAssocID="{318EAE86-5E63-4733-9078-DD9A7111A34A}" presName="container" presStyleCnt="0">
        <dgm:presLayoutVars>
          <dgm:dir/>
          <dgm:resizeHandles val="exact"/>
        </dgm:presLayoutVars>
      </dgm:prSet>
      <dgm:spPr/>
    </dgm:pt>
    <dgm:pt modelId="{3974CD6E-2918-4553-A7B0-1019D9B71CF9}" type="pres">
      <dgm:prSet presAssocID="{B45794CB-0B58-4ADD-B1D6-F7F55FBF5889}" presName="compNode" presStyleCnt="0"/>
      <dgm:spPr/>
    </dgm:pt>
    <dgm:pt modelId="{D440A608-B165-4479-A8E5-D495D0B07ACD}" type="pres">
      <dgm:prSet presAssocID="{B45794CB-0B58-4ADD-B1D6-F7F55FBF5889}" presName="iconBgRect" presStyleLbl="bgShp" presStyleIdx="0" presStyleCnt="9"/>
      <dgm:spPr/>
    </dgm:pt>
    <dgm:pt modelId="{2F522DFA-F9DA-448E-8EBB-2578C13D6F10}" type="pres">
      <dgm:prSet presAssocID="{B45794CB-0B58-4ADD-B1D6-F7F55FBF5889}"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0F141B4A-89D7-4F01-AD68-419CD3AF46D9}" type="pres">
      <dgm:prSet presAssocID="{B45794CB-0B58-4ADD-B1D6-F7F55FBF5889}" presName="spaceRect" presStyleCnt="0"/>
      <dgm:spPr/>
    </dgm:pt>
    <dgm:pt modelId="{3DA010C0-5177-4E96-B309-2BBA5822E059}" type="pres">
      <dgm:prSet presAssocID="{B45794CB-0B58-4ADD-B1D6-F7F55FBF5889}" presName="textRect" presStyleLbl="revTx" presStyleIdx="0" presStyleCnt="9">
        <dgm:presLayoutVars>
          <dgm:chMax val="1"/>
          <dgm:chPref val="1"/>
        </dgm:presLayoutVars>
      </dgm:prSet>
      <dgm:spPr/>
    </dgm:pt>
    <dgm:pt modelId="{45817D3E-C7D3-4C78-AEB4-1BDD0010E972}" type="pres">
      <dgm:prSet presAssocID="{2520C58F-0743-4455-8A5B-243A0B85B97A}" presName="sibTrans" presStyleLbl="sibTrans2D1" presStyleIdx="0" presStyleCnt="0"/>
      <dgm:spPr/>
    </dgm:pt>
    <dgm:pt modelId="{1B21C99D-B50A-47BB-B1CB-5BCA778E424A}" type="pres">
      <dgm:prSet presAssocID="{8E7DDA1D-D7E5-4892-B5AF-D3B7B2AB7035}" presName="compNode" presStyleCnt="0"/>
      <dgm:spPr/>
    </dgm:pt>
    <dgm:pt modelId="{8024A679-629C-4204-B6B5-543E4F6EE47E}" type="pres">
      <dgm:prSet presAssocID="{8E7DDA1D-D7E5-4892-B5AF-D3B7B2AB7035}" presName="iconBgRect" presStyleLbl="bgShp" presStyleIdx="1" presStyleCnt="9"/>
      <dgm:spPr/>
    </dgm:pt>
    <dgm:pt modelId="{FE461811-8FB5-4C48-957B-7DE3F4150496}" type="pres">
      <dgm:prSet presAssocID="{8E7DDA1D-D7E5-4892-B5AF-D3B7B2AB7035}"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8DEC5821-58CD-4739-94C7-85D0BEDCAD05}" type="pres">
      <dgm:prSet presAssocID="{8E7DDA1D-D7E5-4892-B5AF-D3B7B2AB7035}" presName="spaceRect" presStyleCnt="0"/>
      <dgm:spPr/>
    </dgm:pt>
    <dgm:pt modelId="{9C68D615-AA7B-4F87-8BBD-010944DEBE64}" type="pres">
      <dgm:prSet presAssocID="{8E7DDA1D-D7E5-4892-B5AF-D3B7B2AB7035}" presName="textRect" presStyleLbl="revTx" presStyleIdx="1" presStyleCnt="9">
        <dgm:presLayoutVars>
          <dgm:chMax val="1"/>
          <dgm:chPref val="1"/>
        </dgm:presLayoutVars>
      </dgm:prSet>
      <dgm:spPr/>
    </dgm:pt>
    <dgm:pt modelId="{D3C9DA7C-6935-4A63-BD8A-5BC838E070C0}" type="pres">
      <dgm:prSet presAssocID="{DF500D47-B4E0-42E7-B66D-ACCB8D7E07C1}" presName="sibTrans" presStyleLbl="sibTrans2D1" presStyleIdx="0" presStyleCnt="0"/>
      <dgm:spPr/>
    </dgm:pt>
    <dgm:pt modelId="{58D06FD7-C52C-42A0-81CC-707F306F18B5}" type="pres">
      <dgm:prSet presAssocID="{A229FBA3-A81E-4D49-AE8F-7A70CDD63575}" presName="compNode" presStyleCnt="0"/>
      <dgm:spPr/>
    </dgm:pt>
    <dgm:pt modelId="{8BE0660E-29F2-40B7-BBEE-90A1EEFE90B9}" type="pres">
      <dgm:prSet presAssocID="{A229FBA3-A81E-4D49-AE8F-7A70CDD63575}" presName="iconBgRect" presStyleLbl="bgShp" presStyleIdx="2" presStyleCnt="9"/>
      <dgm:spPr/>
    </dgm:pt>
    <dgm:pt modelId="{52D39F2F-1071-457F-9C44-BF5BA571FC5E}" type="pres">
      <dgm:prSet presAssocID="{A229FBA3-A81E-4D49-AE8F-7A70CDD63575}"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96D54D1E-86F5-4D12-9C0B-4EB046CFE437}" type="pres">
      <dgm:prSet presAssocID="{A229FBA3-A81E-4D49-AE8F-7A70CDD63575}" presName="spaceRect" presStyleCnt="0"/>
      <dgm:spPr/>
    </dgm:pt>
    <dgm:pt modelId="{3BED9D1B-A700-4E63-AEA1-D3B4B002FF38}" type="pres">
      <dgm:prSet presAssocID="{A229FBA3-A81E-4D49-AE8F-7A70CDD63575}" presName="textRect" presStyleLbl="revTx" presStyleIdx="2" presStyleCnt="9">
        <dgm:presLayoutVars>
          <dgm:chMax val="1"/>
          <dgm:chPref val="1"/>
        </dgm:presLayoutVars>
      </dgm:prSet>
      <dgm:spPr/>
    </dgm:pt>
    <dgm:pt modelId="{9E0FC51E-03CE-4630-A81C-2053216D190E}" type="pres">
      <dgm:prSet presAssocID="{DC5A04B1-89FE-4D7F-9EA1-2CD1C63FEA7E}" presName="sibTrans" presStyleLbl="sibTrans2D1" presStyleIdx="0" presStyleCnt="0"/>
      <dgm:spPr/>
    </dgm:pt>
    <dgm:pt modelId="{8F4B544A-8F5F-4909-8793-400446787BA7}" type="pres">
      <dgm:prSet presAssocID="{011C3670-F95E-4C89-B4A8-678B995CA31D}" presName="compNode" presStyleCnt="0"/>
      <dgm:spPr/>
    </dgm:pt>
    <dgm:pt modelId="{AA6345D1-2813-41E8-8188-67406CB2D130}" type="pres">
      <dgm:prSet presAssocID="{011C3670-F95E-4C89-B4A8-678B995CA31D}" presName="iconBgRect" presStyleLbl="bgShp" presStyleIdx="3" presStyleCnt="9"/>
      <dgm:spPr/>
    </dgm:pt>
    <dgm:pt modelId="{F6D954F1-0392-4302-92AC-85AF514B3D64}" type="pres">
      <dgm:prSet presAssocID="{011C3670-F95E-4C89-B4A8-678B995CA31D}"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D3553817-92C4-47AC-9058-60BF1A7491C7}" type="pres">
      <dgm:prSet presAssocID="{011C3670-F95E-4C89-B4A8-678B995CA31D}" presName="spaceRect" presStyleCnt="0"/>
      <dgm:spPr/>
    </dgm:pt>
    <dgm:pt modelId="{881EB5D1-7F97-43B0-AA65-4EC38D409C68}" type="pres">
      <dgm:prSet presAssocID="{011C3670-F95E-4C89-B4A8-678B995CA31D}" presName="textRect" presStyleLbl="revTx" presStyleIdx="3" presStyleCnt="9">
        <dgm:presLayoutVars>
          <dgm:chMax val="1"/>
          <dgm:chPref val="1"/>
        </dgm:presLayoutVars>
      </dgm:prSet>
      <dgm:spPr/>
    </dgm:pt>
    <dgm:pt modelId="{0611CCE7-A12E-4898-9F75-5F7048CF0A1E}" type="pres">
      <dgm:prSet presAssocID="{A1A10B6F-DAA4-4C35-8C03-855BA77F482E}" presName="sibTrans" presStyleLbl="sibTrans2D1" presStyleIdx="0" presStyleCnt="0"/>
      <dgm:spPr/>
    </dgm:pt>
    <dgm:pt modelId="{E768D960-D83A-4E88-B9A6-639A65FD3509}" type="pres">
      <dgm:prSet presAssocID="{82301AB2-D4BF-4D34-9240-EEFC60B93A6E}" presName="compNode" presStyleCnt="0"/>
      <dgm:spPr/>
    </dgm:pt>
    <dgm:pt modelId="{35C3257B-ACE0-4CFE-96B3-8E282E0E6655}" type="pres">
      <dgm:prSet presAssocID="{82301AB2-D4BF-4D34-9240-EEFC60B93A6E}" presName="iconBgRect" presStyleLbl="bgShp" presStyleIdx="4" presStyleCnt="9"/>
      <dgm:spPr/>
    </dgm:pt>
    <dgm:pt modelId="{1D6C799E-0468-4DDD-96C7-9A314529F785}" type="pres">
      <dgm:prSet presAssocID="{82301AB2-D4BF-4D34-9240-EEFC60B93A6E}"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ecision chart"/>
        </a:ext>
      </dgm:extLst>
    </dgm:pt>
    <dgm:pt modelId="{0C8C3ADC-16AB-4CF5-AEF7-070A3BE596B3}" type="pres">
      <dgm:prSet presAssocID="{82301AB2-D4BF-4D34-9240-EEFC60B93A6E}" presName="spaceRect" presStyleCnt="0"/>
      <dgm:spPr/>
    </dgm:pt>
    <dgm:pt modelId="{32580EDD-8F31-4034-9EF4-33D0FF2B12C4}" type="pres">
      <dgm:prSet presAssocID="{82301AB2-D4BF-4D34-9240-EEFC60B93A6E}" presName="textRect" presStyleLbl="revTx" presStyleIdx="4" presStyleCnt="9">
        <dgm:presLayoutVars>
          <dgm:chMax val="1"/>
          <dgm:chPref val="1"/>
        </dgm:presLayoutVars>
      </dgm:prSet>
      <dgm:spPr/>
    </dgm:pt>
    <dgm:pt modelId="{760D27CA-09F7-40FC-A39A-4A45A26C10DB}" type="pres">
      <dgm:prSet presAssocID="{8DAFD681-4EBA-4AB1-AC91-9B22BD65455E}" presName="sibTrans" presStyleLbl="sibTrans2D1" presStyleIdx="0" presStyleCnt="0"/>
      <dgm:spPr/>
    </dgm:pt>
    <dgm:pt modelId="{21BA4F3C-ADF2-4099-9DEA-3127E22DD649}" type="pres">
      <dgm:prSet presAssocID="{4DF8CA6B-4836-41E8-8783-DA3FF1DE9881}" presName="compNode" presStyleCnt="0"/>
      <dgm:spPr/>
    </dgm:pt>
    <dgm:pt modelId="{E5CEAA6A-21A2-49DA-930D-4CFB39779CF3}" type="pres">
      <dgm:prSet presAssocID="{4DF8CA6B-4836-41E8-8783-DA3FF1DE9881}" presName="iconBgRect" presStyleLbl="bgShp" presStyleIdx="5" presStyleCnt="9"/>
      <dgm:spPr/>
    </dgm:pt>
    <dgm:pt modelId="{9D23F22D-B442-4403-9B24-42BAC0FC8A69}" type="pres">
      <dgm:prSet presAssocID="{4DF8CA6B-4836-41E8-8783-DA3FF1DE9881}"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Questions"/>
        </a:ext>
      </dgm:extLst>
    </dgm:pt>
    <dgm:pt modelId="{86452688-4862-422A-8A5A-CA0A20EE8BCD}" type="pres">
      <dgm:prSet presAssocID="{4DF8CA6B-4836-41E8-8783-DA3FF1DE9881}" presName="spaceRect" presStyleCnt="0"/>
      <dgm:spPr/>
    </dgm:pt>
    <dgm:pt modelId="{7DCF6AEA-AEF3-4A10-8ED8-2BD1246806F8}" type="pres">
      <dgm:prSet presAssocID="{4DF8CA6B-4836-41E8-8783-DA3FF1DE9881}" presName="textRect" presStyleLbl="revTx" presStyleIdx="5" presStyleCnt="9">
        <dgm:presLayoutVars>
          <dgm:chMax val="1"/>
          <dgm:chPref val="1"/>
        </dgm:presLayoutVars>
      </dgm:prSet>
      <dgm:spPr/>
    </dgm:pt>
    <dgm:pt modelId="{A8AB675D-42CD-47BE-BF30-3BD40855EFCF}" type="pres">
      <dgm:prSet presAssocID="{CC0A720B-A65A-4B0F-8815-F7592CE76338}" presName="sibTrans" presStyleLbl="sibTrans2D1" presStyleIdx="0" presStyleCnt="0"/>
      <dgm:spPr/>
    </dgm:pt>
    <dgm:pt modelId="{180D8DE8-BBE0-454D-8C7D-2B49F3E31FBB}" type="pres">
      <dgm:prSet presAssocID="{C9023F12-3D69-4063-9A96-271A3B13D085}" presName="compNode" presStyleCnt="0"/>
      <dgm:spPr/>
    </dgm:pt>
    <dgm:pt modelId="{FD882BFF-352D-42C6-8BD3-6F33DB356D6A}" type="pres">
      <dgm:prSet presAssocID="{C9023F12-3D69-4063-9A96-271A3B13D085}" presName="iconBgRect" presStyleLbl="bgShp" presStyleIdx="6" presStyleCnt="9"/>
      <dgm:spPr/>
    </dgm:pt>
    <dgm:pt modelId="{168C76DF-412D-46FB-B9E6-CC80143BE914}" type="pres">
      <dgm:prSet presAssocID="{C9023F12-3D69-4063-9A96-271A3B13D085}"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ubtitles"/>
        </a:ext>
      </dgm:extLst>
    </dgm:pt>
    <dgm:pt modelId="{629DB4EF-7237-4C62-9B81-33A5008E1B72}" type="pres">
      <dgm:prSet presAssocID="{C9023F12-3D69-4063-9A96-271A3B13D085}" presName="spaceRect" presStyleCnt="0"/>
      <dgm:spPr/>
    </dgm:pt>
    <dgm:pt modelId="{4A328B3D-64AF-41A3-8D58-DF21AB8DE953}" type="pres">
      <dgm:prSet presAssocID="{C9023F12-3D69-4063-9A96-271A3B13D085}" presName="textRect" presStyleLbl="revTx" presStyleIdx="6" presStyleCnt="9">
        <dgm:presLayoutVars>
          <dgm:chMax val="1"/>
          <dgm:chPref val="1"/>
        </dgm:presLayoutVars>
      </dgm:prSet>
      <dgm:spPr/>
    </dgm:pt>
    <dgm:pt modelId="{2467F1AC-BEDC-4179-B08B-905B77007509}" type="pres">
      <dgm:prSet presAssocID="{A9EB8CD8-57B1-406B-AF6D-D8205EAC3806}" presName="sibTrans" presStyleLbl="sibTrans2D1" presStyleIdx="0" presStyleCnt="0"/>
      <dgm:spPr/>
    </dgm:pt>
    <dgm:pt modelId="{C8A9CD91-EA21-4477-AE22-782AF8B7EEBC}" type="pres">
      <dgm:prSet presAssocID="{9A19397D-E66B-4DE3-8CE2-44CEC97DC996}" presName="compNode" presStyleCnt="0"/>
      <dgm:spPr/>
    </dgm:pt>
    <dgm:pt modelId="{D06B6AD4-B032-4772-87B9-0788AEB0B239}" type="pres">
      <dgm:prSet presAssocID="{9A19397D-E66B-4DE3-8CE2-44CEC97DC996}" presName="iconBgRect" presStyleLbl="bgShp" presStyleIdx="7" presStyleCnt="9"/>
      <dgm:spPr/>
    </dgm:pt>
    <dgm:pt modelId="{B3C35749-FE28-4DB3-BBE2-BCB6B1CB9E6B}" type="pres">
      <dgm:prSet presAssocID="{9A19397D-E66B-4DE3-8CE2-44CEC97DC996}" presName="icon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encil"/>
        </a:ext>
      </dgm:extLst>
    </dgm:pt>
    <dgm:pt modelId="{03BC516D-484E-4799-B3EB-93CCB54A375E}" type="pres">
      <dgm:prSet presAssocID="{9A19397D-E66B-4DE3-8CE2-44CEC97DC996}" presName="spaceRect" presStyleCnt="0"/>
      <dgm:spPr/>
    </dgm:pt>
    <dgm:pt modelId="{34F63996-3D6E-4AEE-8AA6-CC831263AA86}" type="pres">
      <dgm:prSet presAssocID="{9A19397D-E66B-4DE3-8CE2-44CEC97DC996}" presName="textRect" presStyleLbl="revTx" presStyleIdx="7" presStyleCnt="9">
        <dgm:presLayoutVars>
          <dgm:chMax val="1"/>
          <dgm:chPref val="1"/>
        </dgm:presLayoutVars>
      </dgm:prSet>
      <dgm:spPr/>
    </dgm:pt>
    <dgm:pt modelId="{109BC3AC-75AD-41CD-8816-9BEF70D40698}" type="pres">
      <dgm:prSet presAssocID="{49D8E4BC-4496-4B9F-84DA-6C55169C7B32}" presName="sibTrans" presStyleLbl="sibTrans2D1" presStyleIdx="0" presStyleCnt="0"/>
      <dgm:spPr/>
    </dgm:pt>
    <dgm:pt modelId="{92DF6EA2-F83D-4115-8A9F-D0C41425DB2D}" type="pres">
      <dgm:prSet presAssocID="{B511E552-01A3-43BB-81EB-7832970FD711}" presName="compNode" presStyleCnt="0"/>
      <dgm:spPr/>
    </dgm:pt>
    <dgm:pt modelId="{219676F1-F243-433E-BF70-B61CF479132F}" type="pres">
      <dgm:prSet presAssocID="{B511E552-01A3-43BB-81EB-7832970FD711}" presName="iconBgRect" presStyleLbl="bgShp" presStyleIdx="8" presStyleCnt="9"/>
      <dgm:spPr/>
    </dgm:pt>
    <dgm:pt modelId="{95DD26DB-EE6C-48A8-ACD3-2F74CCC39076}" type="pres">
      <dgm:prSet presAssocID="{B511E552-01A3-43BB-81EB-7832970FD711}" presName="iconRect"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dgm:spPr>
      <dgm:extLst>
        <a:ext uri="{E40237B7-FDA0-4F09-8148-C483321AD2D9}">
          <dgm14:cNvPr xmlns:dgm14="http://schemas.microsoft.com/office/drawing/2010/diagram" id="0" name="" descr="Computer"/>
        </a:ext>
      </dgm:extLst>
    </dgm:pt>
    <dgm:pt modelId="{659FC724-8AD5-49B2-9D54-D0483FE6268B}" type="pres">
      <dgm:prSet presAssocID="{B511E552-01A3-43BB-81EB-7832970FD711}" presName="spaceRect" presStyleCnt="0"/>
      <dgm:spPr/>
    </dgm:pt>
    <dgm:pt modelId="{CF85FB55-4AB0-4706-9594-64337C3945C4}" type="pres">
      <dgm:prSet presAssocID="{B511E552-01A3-43BB-81EB-7832970FD711}" presName="textRect" presStyleLbl="revTx" presStyleIdx="8" presStyleCnt="9">
        <dgm:presLayoutVars>
          <dgm:chMax val="1"/>
          <dgm:chPref val="1"/>
        </dgm:presLayoutVars>
      </dgm:prSet>
      <dgm:spPr/>
    </dgm:pt>
  </dgm:ptLst>
  <dgm:cxnLst>
    <dgm:cxn modelId="{B9F1F20B-C32A-4A34-BF00-618BF8FE92DA}" type="presOf" srcId="{2520C58F-0743-4455-8A5B-243A0B85B97A}" destId="{45817D3E-C7D3-4C78-AEB4-1BDD0010E972}" srcOrd="0" destOrd="0" presId="urn:microsoft.com/office/officeart/2018/2/layout/IconCircleList"/>
    <dgm:cxn modelId="{450A590F-B220-4753-B46F-E02E0F07B1B4}" type="presOf" srcId="{A9EB8CD8-57B1-406B-AF6D-D8205EAC3806}" destId="{2467F1AC-BEDC-4179-B08B-905B77007509}" srcOrd="0" destOrd="0" presId="urn:microsoft.com/office/officeart/2018/2/layout/IconCircleList"/>
    <dgm:cxn modelId="{7F1D371E-9EAB-4688-9EF7-6AE6DBE5D530}" srcId="{318EAE86-5E63-4733-9078-DD9A7111A34A}" destId="{B511E552-01A3-43BB-81EB-7832970FD711}" srcOrd="8" destOrd="0" parTransId="{F9394487-0A32-41E4-B779-9AB975197461}" sibTransId="{DA547FBA-ECA9-4F8E-BE98-F4AEAFE6E7F9}"/>
    <dgm:cxn modelId="{5EA63D2D-5E13-4F73-8BA4-8A85E407D275}" srcId="{318EAE86-5E63-4733-9078-DD9A7111A34A}" destId="{C9023F12-3D69-4063-9A96-271A3B13D085}" srcOrd="6" destOrd="0" parTransId="{7BC4EAE4-37A7-4B58-981B-B16DC23167CB}" sibTransId="{A9EB8CD8-57B1-406B-AF6D-D8205EAC3806}"/>
    <dgm:cxn modelId="{53E8D737-BF9E-473A-8609-34A5B4AD4DAD}" type="presOf" srcId="{011C3670-F95E-4C89-B4A8-678B995CA31D}" destId="{881EB5D1-7F97-43B0-AA65-4EC38D409C68}" srcOrd="0" destOrd="0" presId="urn:microsoft.com/office/officeart/2018/2/layout/IconCircleList"/>
    <dgm:cxn modelId="{CA6AC039-E1C7-4E16-B7AC-56A73896A6FE}" type="presOf" srcId="{A1A10B6F-DAA4-4C35-8C03-855BA77F482E}" destId="{0611CCE7-A12E-4898-9F75-5F7048CF0A1E}" srcOrd="0" destOrd="0" presId="urn:microsoft.com/office/officeart/2018/2/layout/IconCircleList"/>
    <dgm:cxn modelId="{7E6E413E-D7C1-4235-8055-2A8E98F3815E}" type="presOf" srcId="{8E7DDA1D-D7E5-4892-B5AF-D3B7B2AB7035}" destId="{9C68D615-AA7B-4F87-8BBD-010944DEBE64}" srcOrd="0" destOrd="0" presId="urn:microsoft.com/office/officeart/2018/2/layout/IconCircleList"/>
    <dgm:cxn modelId="{ECD3985D-5319-4A23-9475-73696C0D9C20}" type="presOf" srcId="{B45794CB-0B58-4ADD-B1D6-F7F55FBF5889}" destId="{3DA010C0-5177-4E96-B309-2BBA5822E059}" srcOrd="0" destOrd="0" presId="urn:microsoft.com/office/officeart/2018/2/layout/IconCircleList"/>
    <dgm:cxn modelId="{40555660-400A-4101-BAB2-059B40CF0353}" type="presOf" srcId="{9A19397D-E66B-4DE3-8CE2-44CEC97DC996}" destId="{34F63996-3D6E-4AEE-8AA6-CC831263AA86}" srcOrd="0" destOrd="0" presId="urn:microsoft.com/office/officeart/2018/2/layout/IconCircleList"/>
    <dgm:cxn modelId="{A3F30641-8D80-4F4C-A2FA-481A74D6999B}" type="presOf" srcId="{CC0A720B-A65A-4B0F-8815-F7592CE76338}" destId="{A8AB675D-42CD-47BE-BF30-3BD40855EFCF}" srcOrd="0" destOrd="0" presId="urn:microsoft.com/office/officeart/2018/2/layout/IconCircleList"/>
    <dgm:cxn modelId="{42E3CB68-A6E7-4BFE-B430-EC6A43483856}" srcId="{318EAE86-5E63-4733-9078-DD9A7111A34A}" destId="{82301AB2-D4BF-4D34-9240-EEFC60B93A6E}" srcOrd="4" destOrd="0" parTransId="{4005F28A-636F-4CA3-B2FD-DF5533C43DCF}" sibTransId="{8DAFD681-4EBA-4AB1-AC91-9B22BD65455E}"/>
    <dgm:cxn modelId="{A8FE6A4C-177F-450C-9AB2-82B3CCDEDBFD}" srcId="{318EAE86-5E63-4733-9078-DD9A7111A34A}" destId="{011C3670-F95E-4C89-B4A8-678B995CA31D}" srcOrd="3" destOrd="0" parTransId="{0EC4DE55-8FA1-41DE-9148-E89BF1D3C612}" sibTransId="{A1A10B6F-DAA4-4C35-8C03-855BA77F482E}"/>
    <dgm:cxn modelId="{87E31852-31D1-467C-BA48-2C90E0DEB397}" srcId="{318EAE86-5E63-4733-9078-DD9A7111A34A}" destId="{8E7DDA1D-D7E5-4892-B5AF-D3B7B2AB7035}" srcOrd="1" destOrd="0" parTransId="{E17A205C-BA87-4089-AA1B-6DA9FB701EEA}" sibTransId="{DF500D47-B4E0-42E7-B66D-ACCB8D7E07C1}"/>
    <dgm:cxn modelId="{BCE6F278-381D-4DD6-9E1F-0798754D976C}" type="presOf" srcId="{49D8E4BC-4496-4B9F-84DA-6C55169C7B32}" destId="{109BC3AC-75AD-41CD-8816-9BEF70D40698}" srcOrd="0" destOrd="0" presId="urn:microsoft.com/office/officeart/2018/2/layout/IconCircleList"/>
    <dgm:cxn modelId="{56CF647A-6A48-4878-AF94-D89F46429484}" srcId="{318EAE86-5E63-4733-9078-DD9A7111A34A}" destId="{4DF8CA6B-4836-41E8-8783-DA3FF1DE9881}" srcOrd="5" destOrd="0" parTransId="{AF9BE7A2-261F-4AF3-B4D0-0E05E9BA6FE4}" sibTransId="{CC0A720B-A65A-4B0F-8815-F7592CE76338}"/>
    <dgm:cxn modelId="{2B72BE85-6976-412D-8C58-54EDA7400CE5}" type="presOf" srcId="{B511E552-01A3-43BB-81EB-7832970FD711}" destId="{CF85FB55-4AB0-4706-9594-64337C3945C4}" srcOrd="0" destOrd="0" presId="urn:microsoft.com/office/officeart/2018/2/layout/IconCircleList"/>
    <dgm:cxn modelId="{0E69D68D-A65D-4DC5-BFC6-250736739F00}" srcId="{318EAE86-5E63-4733-9078-DD9A7111A34A}" destId="{9A19397D-E66B-4DE3-8CE2-44CEC97DC996}" srcOrd="7" destOrd="0" parTransId="{F9A13567-6F9C-43B2-AB69-2241E34D24E1}" sibTransId="{49D8E4BC-4496-4B9F-84DA-6C55169C7B32}"/>
    <dgm:cxn modelId="{6590289B-93C8-4773-B004-8C05130D1C08}" type="presOf" srcId="{DC5A04B1-89FE-4D7F-9EA1-2CD1C63FEA7E}" destId="{9E0FC51E-03CE-4630-A81C-2053216D190E}" srcOrd="0" destOrd="0" presId="urn:microsoft.com/office/officeart/2018/2/layout/IconCircleList"/>
    <dgm:cxn modelId="{F9B56EA8-1FFE-4ED1-90F7-29EA87BB34F3}" srcId="{318EAE86-5E63-4733-9078-DD9A7111A34A}" destId="{A229FBA3-A81E-4D49-AE8F-7A70CDD63575}" srcOrd="2" destOrd="0" parTransId="{DBCE19CD-2301-4949-9C67-A25C35505361}" sibTransId="{DC5A04B1-89FE-4D7F-9EA1-2CD1C63FEA7E}"/>
    <dgm:cxn modelId="{2BD0FEAD-38E1-4C83-81D2-BD0101EA71F4}" srcId="{318EAE86-5E63-4733-9078-DD9A7111A34A}" destId="{B45794CB-0B58-4ADD-B1D6-F7F55FBF5889}" srcOrd="0" destOrd="0" parTransId="{11DF152D-F2B6-4595-85BD-FAC0C9122161}" sibTransId="{2520C58F-0743-4455-8A5B-243A0B85B97A}"/>
    <dgm:cxn modelId="{EBC33AAF-1002-4FBB-89EE-CCCCBFA92F67}" type="presOf" srcId="{A229FBA3-A81E-4D49-AE8F-7A70CDD63575}" destId="{3BED9D1B-A700-4E63-AEA1-D3B4B002FF38}" srcOrd="0" destOrd="0" presId="urn:microsoft.com/office/officeart/2018/2/layout/IconCircleList"/>
    <dgm:cxn modelId="{9A0C55BB-4BAA-4E35-9763-B29F755B4F7D}" type="presOf" srcId="{4DF8CA6B-4836-41E8-8783-DA3FF1DE9881}" destId="{7DCF6AEA-AEF3-4A10-8ED8-2BD1246806F8}" srcOrd="0" destOrd="0" presId="urn:microsoft.com/office/officeart/2018/2/layout/IconCircleList"/>
    <dgm:cxn modelId="{CB5470C0-1626-4E03-9607-82BB0862A0A5}" type="presOf" srcId="{318EAE86-5E63-4733-9078-DD9A7111A34A}" destId="{745F2985-F2C9-4104-9EB0-AB91EAB75B77}" srcOrd="0" destOrd="0" presId="urn:microsoft.com/office/officeart/2018/2/layout/IconCircleList"/>
    <dgm:cxn modelId="{11E012DD-4DCA-4BE1-8016-68F391627494}" type="presOf" srcId="{8DAFD681-4EBA-4AB1-AC91-9B22BD65455E}" destId="{760D27CA-09F7-40FC-A39A-4A45A26C10DB}" srcOrd="0" destOrd="0" presId="urn:microsoft.com/office/officeart/2018/2/layout/IconCircleList"/>
    <dgm:cxn modelId="{043ABCEA-17D0-4946-9084-F6820E04B41F}" type="presOf" srcId="{DF500D47-B4E0-42E7-B66D-ACCB8D7E07C1}" destId="{D3C9DA7C-6935-4A63-BD8A-5BC838E070C0}" srcOrd="0" destOrd="0" presId="urn:microsoft.com/office/officeart/2018/2/layout/IconCircleList"/>
    <dgm:cxn modelId="{EDEDB0EE-BDAC-4CD2-A40C-592B32D959EB}" type="presOf" srcId="{82301AB2-D4BF-4D34-9240-EEFC60B93A6E}" destId="{32580EDD-8F31-4034-9EF4-33D0FF2B12C4}" srcOrd="0" destOrd="0" presId="urn:microsoft.com/office/officeart/2018/2/layout/IconCircleList"/>
    <dgm:cxn modelId="{E3F634FD-08BC-4C87-9FC9-81E32EB77E06}" type="presOf" srcId="{C9023F12-3D69-4063-9A96-271A3B13D085}" destId="{4A328B3D-64AF-41A3-8D58-DF21AB8DE953}" srcOrd="0" destOrd="0" presId="urn:microsoft.com/office/officeart/2018/2/layout/IconCircleList"/>
    <dgm:cxn modelId="{442D3507-FCCC-4847-83A5-4E662F6BF3F3}" type="presParOf" srcId="{745F2985-F2C9-4104-9EB0-AB91EAB75B77}" destId="{3996CE8E-4EB9-418A-93BC-3A8761DC7281}" srcOrd="0" destOrd="0" presId="urn:microsoft.com/office/officeart/2018/2/layout/IconCircleList"/>
    <dgm:cxn modelId="{A5EB3DA3-DC1C-4183-B39E-467A942BA8A8}" type="presParOf" srcId="{3996CE8E-4EB9-418A-93BC-3A8761DC7281}" destId="{3974CD6E-2918-4553-A7B0-1019D9B71CF9}" srcOrd="0" destOrd="0" presId="urn:microsoft.com/office/officeart/2018/2/layout/IconCircleList"/>
    <dgm:cxn modelId="{B4E5DA01-6C82-4ECF-996F-ECF2540E12F9}" type="presParOf" srcId="{3974CD6E-2918-4553-A7B0-1019D9B71CF9}" destId="{D440A608-B165-4479-A8E5-D495D0B07ACD}" srcOrd="0" destOrd="0" presId="urn:microsoft.com/office/officeart/2018/2/layout/IconCircleList"/>
    <dgm:cxn modelId="{B1494AE8-C8D9-4F10-AE9C-F558FC0B9B56}" type="presParOf" srcId="{3974CD6E-2918-4553-A7B0-1019D9B71CF9}" destId="{2F522DFA-F9DA-448E-8EBB-2578C13D6F10}" srcOrd="1" destOrd="0" presId="urn:microsoft.com/office/officeart/2018/2/layout/IconCircleList"/>
    <dgm:cxn modelId="{A0E925BF-6D85-4DEF-9B9C-60DCF8EC2D24}" type="presParOf" srcId="{3974CD6E-2918-4553-A7B0-1019D9B71CF9}" destId="{0F141B4A-89D7-4F01-AD68-419CD3AF46D9}" srcOrd="2" destOrd="0" presId="urn:microsoft.com/office/officeart/2018/2/layout/IconCircleList"/>
    <dgm:cxn modelId="{2A7728AB-DA1B-4ED3-81EB-3EE73A8CEB07}" type="presParOf" srcId="{3974CD6E-2918-4553-A7B0-1019D9B71CF9}" destId="{3DA010C0-5177-4E96-B309-2BBA5822E059}" srcOrd="3" destOrd="0" presId="urn:microsoft.com/office/officeart/2018/2/layout/IconCircleList"/>
    <dgm:cxn modelId="{72B6F655-9CA4-47EA-B615-B3FDF1FF10C1}" type="presParOf" srcId="{3996CE8E-4EB9-418A-93BC-3A8761DC7281}" destId="{45817D3E-C7D3-4C78-AEB4-1BDD0010E972}" srcOrd="1" destOrd="0" presId="urn:microsoft.com/office/officeart/2018/2/layout/IconCircleList"/>
    <dgm:cxn modelId="{78B67104-BBDC-4202-9961-B655D89CA780}" type="presParOf" srcId="{3996CE8E-4EB9-418A-93BC-3A8761DC7281}" destId="{1B21C99D-B50A-47BB-B1CB-5BCA778E424A}" srcOrd="2" destOrd="0" presId="urn:microsoft.com/office/officeart/2018/2/layout/IconCircleList"/>
    <dgm:cxn modelId="{3799FB3E-E596-42B6-B9DB-D6380F5577FC}" type="presParOf" srcId="{1B21C99D-B50A-47BB-B1CB-5BCA778E424A}" destId="{8024A679-629C-4204-B6B5-543E4F6EE47E}" srcOrd="0" destOrd="0" presId="urn:microsoft.com/office/officeart/2018/2/layout/IconCircleList"/>
    <dgm:cxn modelId="{0D7C8355-5831-410F-AC81-ADF178F03F8E}" type="presParOf" srcId="{1B21C99D-B50A-47BB-B1CB-5BCA778E424A}" destId="{FE461811-8FB5-4C48-957B-7DE3F4150496}" srcOrd="1" destOrd="0" presId="urn:microsoft.com/office/officeart/2018/2/layout/IconCircleList"/>
    <dgm:cxn modelId="{BE1D26F8-554E-4F52-8824-CB15767EB078}" type="presParOf" srcId="{1B21C99D-B50A-47BB-B1CB-5BCA778E424A}" destId="{8DEC5821-58CD-4739-94C7-85D0BEDCAD05}" srcOrd="2" destOrd="0" presId="urn:microsoft.com/office/officeart/2018/2/layout/IconCircleList"/>
    <dgm:cxn modelId="{F221A1B5-20ED-44AD-AC3B-80A4FF3BC772}" type="presParOf" srcId="{1B21C99D-B50A-47BB-B1CB-5BCA778E424A}" destId="{9C68D615-AA7B-4F87-8BBD-010944DEBE64}" srcOrd="3" destOrd="0" presId="urn:microsoft.com/office/officeart/2018/2/layout/IconCircleList"/>
    <dgm:cxn modelId="{5067863C-81FF-484D-A4F4-EB7590D5B8D3}" type="presParOf" srcId="{3996CE8E-4EB9-418A-93BC-3A8761DC7281}" destId="{D3C9DA7C-6935-4A63-BD8A-5BC838E070C0}" srcOrd="3" destOrd="0" presId="urn:microsoft.com/office/officeart/2018/2/layout/IconCircleList"/>
    <dgm:cxn modelId="{159F08BD-8243-4BC5-9617-342F58668401}" type="presParOf" srcId="{3996CE8E-4EB9-418A-93BC-3A8761DC7281}" destId="{58D06FD7-C52C-42A0-81CC-707F306F18B5}" srcOrd="4" destOrd="0" presId="urn:microsoft.com/office/officeart/2018/2/layout/IconCircleList"/>
    <dgm:cxn modelId="{B61366DB-4511-48CB-B6B1-B0E7A9F2913E}" type="presParOf" srcId="{58D06FD7-C52C-42A0-81CC-707F306F18B5}" destId="{8BE0660E-29F2-40B7-BBEE-90A1EEFE90B9}" srcOrd="0" destOrd="0" presId="urn:microsoft.com/office/officeart/2018/2/layout/IconCircleList"/>
    <dgm:cxn modelId="{3A819A45-1884-4B37-BF94-9C2166D99DE5}" type="presParOf" srcId="{58D06FD7-C52C-42A0-81CC-707F306F18B5}" destId="{52D39F2F-1071-457F-9C44-BF5BA571FC5E}" srcOrd="1" destOrd="0" presId="urn:microsoft.com/office/officeart/2018/2/layout/IconCircleList"/>
    <dgm:cxn modelId="{813FC536-A323-4B5D-B38B-E7B62B1B0926}" type="presParOf" srcId="{58D06FD7-C52C-42A0-81CC-707F306F18B5}" destId="{96D54D1E-86F5-4D12-9C0B-4EB046CFE437}" srcOrd="2" destOrd="0" presId="urn:microsoft.com/office/officeart/2018/2/layout/IconCircleList"/>
    <dgm:cxn modelId="{F32D7C67-295B-43CD-96E5-2B9570EE9BDE}" type="presParOf" srcId="{58D06FD7-C52C-42A0-81CC-707F306F18B5}" destId="{3BED9D1B-A700-4E63-AEA1-D3B4B002FF38}" srcOrd="3" destOrd="0" presId="urn:microsoft.com/office/officeart/2018/2/layout/IconCircleList"/>
    <dgm:cxn modelId="{6C019FB9-BBA2-4B90-95B9-5A7BD501C6EB}" type="presParOf" srcId="{3996CE8E-4EB9-418A-93BC-3A8761DC7281}" destId="{9E0FC51E-03CE-4630-A81C-2053216D190E}" srcOrd="5" destOrd="0" presId="urn:microsoft.com/office/officeart/2018/2/layout/IconCircleList"/>
    <dgm:cxn modelId="{B7242227-0540-42A2-88E7-0996961D1FFB}" type="presParOf" srcId="{3996CE8E-4EB9-418A-93BC-3A8761DC7281}" destId="{8F4B544A-8F5F-4909-8793-400446787BA7}" srcOrd="6" destOrd="0" presId="urn:microsoft.com/office/officeart/2018/2/layout/IconCircleList"/>
    <dgm:cxn modelId="{C1B7BC5A-735F-4AD1-A846-3136A285B535}" type="presParOf" srcId="{8F4B544A-8F5F-4909-8793-400446787BA7}" destId="{AA6345D1-2813-41E8-8188-67406CB2D130}" srcOrd="0" destOrd="0" presId="urn:microsoft.com/office/officeart/2018/2/layout/IconCircleList"/>
    <dgm:cxn modelId="{F60F9859-A4FA-4F3A-A1EB-A40B3D9C2D38}" type="presParOf" srcId="{8F4B544A-8F5F-4909-8793-400446787BA7}" destId="{F6D954F1-0392-4302-92AC-85AF514B3D64}" srcOrd="1" destOrd="0" presId="urn:microsoft.com/office/officeart/2018/2/layout/IconCircleList"/>
    <dgm:cxn modelId="{1F2188B4-DA81-4D1A-ACA3-61F3CD4F6D96}" type="presParOf" srcId="{8F4B544A-8F5F-4909-8793-400446787BA7}" destId="{D3553817-92C4-47AC-9058-60BF1A7491C7}" srcOrd="2" destOrd="0" presId="urn:microsoft.com/office/officeart/2018/2/layout/IconCircleList"/>
    <dgm:cxn modelId="{E13C0A4D-194A-4B3F-94C1-DC8AFA279ED6}" type="presParOf" srcId="{8F4B544A-8F5F-4909-8793-400446787BA7}" destId="{881EB5D1-7F97-43B0-AA65-4EC38D409C68}" srcOrd="3" destOrd="0" presId="urn:microsoft.com/office/officeart/2018/2/layout/IconCircleList"/>
    <dgm:cxn modelId="{EAF704DD-3132-4ED1-AA38-25D25A6BF651}" type="presParOf" srcId="{3996CE8E-4EB9-418A-93BC-3A8761DC7281}" destId="{0611CCE7-A12E-4898-9F75-5F7048CF0A1E}" srcOrd="7" destOrd="0" presId="urn:microsoft.com/office/officeart/2018/2/layout/IconCircleList"/>
    <dgm:cxn modelId="{8A768DB5-DB4F-48B7-A605-28D46652612E}" type="presParOf" srcId="{3996CE8E-4EB9-418A-93BC-3A8761DC7281}" destId="{E768D960-D83A-4E88-B9A6-639A65FD3509}" srcOrd="8" destOrd="0" presId="urn:microsoft.com/office/officeart/2018/2/layout/IconCircleList"/>
    <dgm:cxn modelId="{E988167B-ACA3-4D36-9616-8FA5D58CCB78}" type="presParOf" srcId="{E768D960-D83A-4E88-B9A6-639A65FD3509}" destId="{35C3257B-ACE0-4CFE-96B3-8E282E0E6655}" srcOrd="0" destOrd="0" presId="urn:microsoft.com/office/officeart/2018/2/layout/IconCircleList"/>
    <dgm:cxn modelId="{CB738B0B-1C4D-4EC6-9B68-E802275DC63D}" type="presParOf" srcId="{E768D960-D83A-4E88-B9A6-639A65FD3509}" destId="{1D6C799E-0468-4DDD-96C7-9A314529F785}" srcOrd="1" destOrd="0" presId="urn:microsoft.com/office/officeart/2018/2/layout/IconCircleList"/>
    <dgm:cxn modelId="{F38864A8-2E83-40EA-9BAA-7C47017038DC}" type="presParOf" srcId="{E768D960-D83A-4E88-B9A6-639A65FD3509}" destId="{0C8C3ADC-16AB-4CF5-AEF7-070A3BE596B3}" srcOrd="2" destOrd="0" presId="urn:microsoft.com/office/officeart/2018/2/layout/IconCircleList"/>
    <dgm:cxn modelId="{14B112C5-6B4E-4C10-AE52-22A3B35936C8}" type="presParOf" srcId="{E768D960-D83A-4E88-B9A6-639A65FD3509}" destId="{32580EDD-8F31-4034-9EF4-33D0FF2B12C4}" srcOrd="3" destOrd="0" presId="urn:microsoft.com/office/officeart/2018/2/layout/IconCircleList"/>
    <dgm:cxn modelId="{19303E4D-3B13-4233-8F99-6F8B11BBC8C9}" type="presParOf" srcId="{3996CE8E-4EB9-418A-93BC-3A8761DC7281}" destId="{760D27CA-09F7-40FC-A39A-4A45A26C10DB}" srcOrd="9" destOrd="0" presId="urn:microsoft.com/office/officeart/2018/2/layout/IconCircleList"/>
    <dgm:cxn modelId="{D2B04889-92C5-4AF6-93CA-632CD8C535D2}" type="presParOf" srcId="{3996CE8E-4EB9-418A-93BC-3A8761DC7281}" destId="{21BA4F3C-ADF2-4099-9DEA-3127E22DD649}" srcOrd="10" destOrd="0" presId="urn:microsoft.com/office/officeart/2018/2/layout/IconCircleList"/>
    <dgm:cxn modelId="{25F73007-2590-4927-B808-EB8D3C4B5558}" type="presParOf" srcId="{21BA4F3C-ADF2-4099-9DEA-3127E22DD649}" destId="{E5CEAA6A-21A2-49DA-930D-4CFB39779CF3}" srcOrd="0" destOrd="0" presId="urn:microsoft.com/office/officeart/2018/2/layout/IconCircleList"/>
    <dgm:cxn modelId="{6E2A55C6-92AA-4410-8048-050C548F86D3}" type="presParOf" srcId="{21BA4F3C-ADF2-4099-9DEA-3127E22DD649}" destId="{9D23F22D-B442-4403-9B24-42BAC0FC8A69}" srcOrd="1" destOrd="0" presId="urn:microsoft.com/office/officeart/2018/2/layout/IconCircleList"/>
    <dgm:cxn modelId="{51191749-8406-4D45-8E4B-8808C8C17053}" type="presParOf" srcId="{21BA4F3C-ADF2-4099-9DEA-3127E22DD649}" destId="{86452688-4862-422A-8A5A-CA0A20EE8BCD}" srcOrd="2" destOrd="0" presId="urn:microsoft.com/office/officeart/2018/2/layout/IconCircleList"/>
    <dgm:cxn modelId="{0665EF07-4F65-4F05-9C10-C45028402CF5}" type="presParOf" srcId="{21BA4F3C-ADF2-4099-9DEA-3127E22DD649}" destId="{7DCF6AEA-AEF3-4A10-8ED8-2BD1246806F8}" srcOrd="3" destOrd="0" presId="urn:microsoft.com/office/officeart/2018/2/layout/IconCircleList"/>
    <dgm:cxn modelId="{7834C629-FE79-4694-AA3B-6A9E28EDBA87}" type="presParOf" srcId="{3996CE8E-4EB9-418A-93BC-3A8761DC7281}" destId="{A8AB675D-42CD-47BE-BF30-3BD40855EFCF}" srcOrd="11" destOrd="0" presId="urn:microsoft.com/office/officeart/2018/2/layout/IconCircleList"/>
    <dgm:cxn modelId="{97AB4786-6949-4F53-AB41-691DD83D1FD0}" type="presParOf" srcId="{3996CE8E-4EB9-418A-93BC-3A8761DC7281}" destId="{180D8DE8-BBE0-454D-8C7D-2B49F3E31FBB}" srcOrd="12" destOrd="0" presId="urn:microsoft.com/office/officeart/2018/2/layout/IconCircleList"/>
    <dgm:cxn modelId="{3996F8AE-DAB9-440A-9D64-A7B93E08CC6C}" type="presParOf" srcId="{180D8DE8-BBE0-454D-8C7D-2B49F3E31FBB}" destId="{FD882BFF-352D-42C6-8BD3-6F33DB356D6A}" srcOrd="0" destOrd="0" presId="urn:microsoft.com/office/officeart/2018/2/layout/IconCircleList"/>
    <dgm:cxn modelId="{F3BC80F9-A245-4625-8E4A-0300BC8017AA}" type="presParOf" srcId="{180D8DE8-BBE0-454D-8C7D-2B49F3E31FBB}" destId="{168C76DF-412D-46FB-B9E6-CC80143BE914}" srcOrd="1" destOrd="0" presId="urn:microsoft.com/office/officeart/2018/2/layout/IconCircleList"/>
    <dgm:cxn modelId="{25278CDD-5BF5-472D-9F66-A962A0327F9B}" type="presParOf" srcId="{180D8DE8-BBE0-454D-8C7D-2B49F3E31FBB}" destId="{629DB4EF-7237-4C62-9B81-33A5008E1B72}" srcOrd="2" destOrd="0" presId="urn:microsoft.com/office/officeart/2018/2/layout/IconCircleList"/>
    <dgm:cxn modelId="{493BA276-AB76-4169-9675-6B9FB9656790}" type="presParOf" srcId="{180D8DE8-BBE0-454D-8C7D-2B49F3E31FBB}" destId="{4A328B3D-64AF-41A3-8D58-DF21AB8DE953}" srcOrd="3" destOrd="0" presId="urn:microsoft.com/office/officeart/2018/2/layout/IconCircleList"/>
    <dgm:cxn modelId="{F48E5BE3-73A8-4580-B779-42E867DCBC87}" type="presParOf" srcId="{3996CE8E-4EB9-418A-93BC-3A8761DC7281}" destId="{2467F1AC-BEDC-4179-B08B-905B77007509}" srcOrd="13" destOrd="0" presId="urn:microsoft.com/office/officeart/2018/2/layout/IconCircleList"/>
    <dgm:cxn modelId="{AD504C34-63B3-459F-8401-7A9EA3D7FA79}" type="presParOf" srcId="{3996CE8E-4EB9-418A-93BC-3A8761DC7281}" destId="{C8A9CD91-EA21-4477-AE22-782AF8B7EEBC}" srcOrd="14" destOrd="0" presId="urn:microsoft.com/office/officeart/2018/2/layout/IconCircleList"/>
    <dgm:cxn modelId="{A6F36363-197A-4CB7-98A2-4344B081AE70}" type="presParOf" srcId="{C8A9CD91-EA21-4477-AE22-782AF8B7EEBC}" destId="{D06B6AD4-B032-4772-87B9-0788AEB0B239}" srcOrd="0" destOrd="0" presId="urn:microsoft.com/office/officeart/2018/2/layout/IconCircleList"/>
    <dgm:cxn modelId="{33693141-2E67-41D2-B0FC-E347A3E14A15}" type="presParOf" srcId="{C8A9CD91-EA21-4477-AE22-782AF8B7EEBC}" destId="{B3C35749-FE28-4DB3-BBE2-BCB6B1CB9E6B}" srcOrd="1" destOrd="0" presId="urn:microsoft.com/office/officeart/2018/2/layout/IconCircleList"/>
    <dgm:cxn modelId="{A5478461-C5F8-4DA9-A6AA-A3DA4AB2A6DC}" type="presParOf" srcId="{C8A9CD91-EA21-4477-AE22-782AF8B7EEBC}" destId="{03BC516D-484E-4799-B3EB-93CCB54A375E}" srcOrd="2" destOrd="0" presId="urn:microsoft.com/office/officeart/2018/2/layout/IconCircleList"/>
    <dgm:cxn modelId="{F3CBE005-9204-4D88-B7B5-C32438A5E352}" type="presParOf" srcId="{C8A9CD91-EA21-4477-AE22-782AF8B7EEBC}" destId="{34F63996-3D6E-4AEE-8AA6-CC831263AA86}" srcOrd="3" destOrd="0" presId="urn:microsoft.com/office/officeart/2018/2/layout/IconCircleList"/>
    <dgm:cxn modelId="{0FC63B7C-DF28-4D12-8F62-46DB24FA8FE7}" type="presParOf" srcId="{3996CE8E-4EB9-418A-93BC-3A8761DC7281}" destId="{109BC3AC-75AD-41CD-8816-9BEF70D40698}" srcOrd="15" destOrd="0" presId="urn:microsoft.com/office/officeart/2018/2/layout/IconCircleList"/>
    <dgm:cxn modelId="{66370631-7389-4A91-865D-175F0A564F95}" type="presParOf" srcId="{3996CE8E-4EB9-418A-93BC-3A8761DC7281}" destId="{92DF6EA2-F83D-4115-8A9F-D0C41425DB2D}" srcOrd="16" destOrd="0" presId="urn:microsoft.com/office/officeart/2018/2/layout/IconCircleList"/>
    <dgm:cxn modelId="{51D620D7-D9CF-4238-949E-483C6D4C5D48}" type="presParOf" srcId="{92DF6EA2-F83D-4115-8A9F-D0C41425DB2D}" destId="{219676F1-F243-433E-BF70-B61CF479132F}" srcOrd="0" destOrd="0" presId="urn:microsoft.com/office/officeart/2018/2/layout/IconCircleList"/>
    <dgm:cxn modelId="{D2E41C9B-FC7F-49AD-9A03-C98C07956DD0}" type="presParOf" srcId="{92DF6EA2-F83D-4115-8A9F-D0C41425DB2D}" destId="{95DD26DB-EE6C-48A8-ACD3-2F74CCC39076}" srcOrd="1" destOrd="0" presId="urn:microsoft.com/office/officeart/2018/2/layout/IconCircleList"/>
    <dgm:cxn modelId="{7BE5FD61-247F-4AAC-B189-E4B3B9279786}" type="presParOf" srcId="{92DF6EA2-F83D-4115-8A9F-D0C41425DB2D}" destId="{659FC724-8AD5-49B2-9D54-D0483FE6268B}" srcOrd="2" destOrd="0" presId="urn:microsoft.com/office/officeart/2018/2/layout/IconCircleList"/>
    <dgm:cxn modelId="{EFD5A35D-4E54-4C74-863D-EBAA8C0C192B}" type="presParOf" srcId="{92DF6EA2-F83D-4115-8A9F-D0C41425DB2D}" destId="{CF85FB55-4AB0-4706-9594-64337C3945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8DE6A2-51FA-41D7-8D85-2E6BE40E2E1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F1F2E99-685D-4213-B2BA-A8EAF942F3A9}">
      <dgm:prSet/>
      <dgm:spPr/>
      <dgm:t>
        <a:bodyPr/>
        <a:lstStyle/>
        <a:p>
          <a:pPr>
            <a:lnSpc>
              <a:spcPct val="100000"/>
            </a:lnSpc>
            <a:defRPr cap="all"/>
          </a:pPr>
          <a:r>
            <a:rPr lang="en-US" dirty="0"/>
            <a:t>Nomination Vs. Selection </a:t>
          </a:r>
        </a:p>
      </dgm:t>
    </dgm:pt>
    <dgm:pt modelId="{3DE7719C-5799-438E-A12F-1EBAF8B4DE1D}" type="parTrans" cxnId="{E685B37A-D34E-4590-8DFB-07B2EAE61B3C}">
      <dgm:prSet/>
      <dgm:spPr/>
      <dgm:t>
        <a:bodyPr/>
        <a:lstStyle/>
        <a:p>
          <a:endParaRPr lang="en-US"/>
        </a:p>
      </dgm:t>
    </dgm:pt>
    <dgm:pt modelId="{662CC054-204F-41EC-9B19-4A4E966E47D0}" type="sibTrans" cxnId="{E685B37A-D34E-4590-8DFB-07B2EAE61B3C}">
      <dgm:prSet/>
      <dgm:spPr/>
      <dgm:t>
        <a:bodyPr/>
        <a:lstStyle/>
        <a:p>
          <a:endParaRPr lang="en-US"/>
        </a:p>
      </dgm:t>
    </dgm:pt>
    <dgm:pt modelId="{CE068DC5-2228-4493-9090-C37059489D2A}">
      <dgm:prSet/>
      <dgm:spPr/>
      <dgm:t>
        <a:bodyPr/>
        <a:lstStyle/>
        <a:p>
          <a:pPr>
            <a:lnSpc>
              <a:spcPct val="100000"/>
            </a:lnSpc>
            <a:defRPr cap="all"/>
          </a:pPr>
          <a:r>
            <a:rPr lang="en-US" dirty="0"/>
            <a:t>Volunteer vs. Voluntold	</a:t>
          </a:r>
        </a:p>
      </dgm:t>
    </dgm:pt>
    <dgm:pt modelId="{F8FEB4A5-F418-485A-8B70-EACD05960F8D}" type="parTrans" cxnId="{430F1033-884A-466A-A9FA-AAE31AEA91E4}">
      <dgm:prSet/>
      <dgm:spPr/>
      <dgm:t>
        <a:bodyPr/>
        <a:lstStyle/>
        <a:p>
          <a:endParaRPr lang="en-US"/>
        </a:p>
      </dgm:t>
    </dgm:pt>
    <dgm:pt modelId="{C9B7C0C9-585C-4A5C-842E-4A0F165E5730}" type="sibTrans" cxnId="{430F1033-884A-466A-A9FA-AAE31AEA91E4}">
      <dgm:prSet/>
      <dgm:spPr/>
      <dgm:t>
        <a:bodyPr/>
        <a:lstStyle/>
        <a:p>
          <a:endParaRPr lang="en-US"/>
        </a:p>
      </dgm:t>
    </dgm:pt>
    <dgm:pt modelId="{C805D07A-F0CC-4E53-BEFD-ABE7EB5EA69F}">
      <dgm:prSet/>
      <dgm:spPr/>
      <dgm:t>
        <a:bodyPr/>
        <a:lstStyle/>
        <a:p>
          <a:pPr>
            <a:lnSpc>
              <a:spcPct val="100000"/>
            </a:lnSpc>
            <a:defRPr cap="all"/>
          </a:pPr>
          <a:r>
            <a:rPr lang="en-US" dirty="0"/>
            <a:t>Sworn vs. Non-Sworn</a:t>
          </a:r>
        </a:p>
      </dgm:t>
    </dgm:pt>
    <dgm:pt modelId="{88F44CC9-3EEF-4028-B102-4761775774D2}" type="parTrans" cxnId="{EB27A8FD-97D9-49E8-8818-2C68745FCB32}">
      <dgm:prSet/>
      <dgm:spPr/>
      <dgm:t>
        <a:bodyPr/>
        <a:lstStyle/>
        <a:p>
          <a:endParaRPr lang="en-US"/>
        </a:p>
      </dgm:t>
    </dgm:pt>
    <dgm:pt modelId="{2A275E42-5504-4DE0-89D0-B867F25BE911}" type="sibTrans" cxnId="{EB27A8FD-97D9-49E8-8818-2C68745FCB32}">
      <dgm:prSet/>
      <dgm:spPr/>
      <dgm:t>
        <a:bodyPr/>
        <a:lstStyle/>
        <a:p>
          <a:endParaRPr lang="en-US"/>
        </a:p>
      </dgm:t>
    </dgm:pt>
    <dgm:pt modelId="{19541643-AA44-4FE7-965A-22EF88F5178C}">
      <dgm:prSet/>
      <dgm:spPr/>
      <dgm:t>
        <a:bodyPr/>
        <a:lstStyle/>
        <a:p>
          <a:pPr>
            <a:lnSpc>
              <a:spcPct val="100000"/>
            </a:lnSpc>
            <a:defRPr cap="all"/>
          </a:pPr>
          <a:r>
            <a:rPr lang="en-US" dirty="0"/>
            <a:t>Rank vs. No Rank</a:t>
          </a:r>
        </a:p>
      </dgm:t>
    </dgm:pt>
    <dgm:pt modelId="{DE48BEA1-068B-4C52-A530-A9654E462D95}" type="parTrans" cxnId="{16624BD0-033E-4537-8399-8CAF0A12BE22}">
      <dgm:prSet/>
      <dgm:spPr/>
      <dgm:t>
        <a:bodyPr/>
        <a:lstStyle/>
        <a:p>
          <a:endParaRPr lang="en-US"/>
        </a:p>
      </dgm:t>
    </dgm:pt>
    <dgm:pt modelId="{39EEF3A9-A5A6-49D7-A4D4-B6C0C9B29BE0}" type="sibTrans" cxnId="{16624BD0-033E-4537-8399-8CAF0A12BE22}">
      <dgm:prSet/>
      <dgm:spPr/>
      <dgm:t>
        <a:bodyPr/>
        <a:lstStyle/>
        <a:p>
          <a:endParaRPr lang="en-US"/>
        </a:p>
      </dgm:t>
    </dgm:pt>
    <dgm:pt modelId="{921DB9F0-1DF0-4C2B-9E29-C927A29DE61A}" type="pres">
      <dgm:prSet presAssocID="{428DE6A2-51FA-41D7-8D85-2E6BE40E2E1F}" presName="vert0" presStyleCnt="0">
        <dgm:presLayoutVars>
          <dgm:dir/>
          <dgm:animOne val="branch"/>
          <dgm:animLvl val="lvl"/>
        </dgm:presLayoutVars>
      </dgm:prSet>
      <dgm:spPr/>
    </dgm:pt>
    <dgm:pt modelId="{2783E1B1-42DB-4DA4-A241-0B88BA5ADB97}" type="pres">
      <dgm:prSet presAssocID="{7F1F2E99-685D-4213-B2BA-A8EAF942F3A9}" presName="thickLine" presStyleLbl="alignNode1" presStyleIdx="0" presStyleCnt="4"/>
      <dgm:spPr/>
    </dgm:pt>
    <dgm:pt modelId="{46E4BD70-AA5C-4302-BD12-5F7C9D671B4A}" type="pres">
      <dgm:prSet presAssocID="{7F1F2E99-685D-4213-B2BA-A8EAF942F3A9}" presName="horz1" presStyleCnt="0"/>
      <dgm:spPr/>
    </dgm:pt>
    <dgm:pt modelId="{B1BD4A87-6E1F-45AF-B039-24D0A5E2837F}" type="pres">
      <dgm:prSet presAssocID="{7F1F2E99-685D-4213-B2BA-A8EAF942F3A9}" presName="tx1" presStyleLbl="revTx" presStyleIdx="0" presStyleCnt="4"/>
      <dgm:spPr/>
    </dgm:pt>
    <dgm:pt modelId="{9619BEB4-4124-4A94-88D6-0D20CAF3B66E}" type="pres">
      <dgm:prSet presAssocID="{7F1F2E99-685D-4213-B2BA-A8EAF942F3A9}" presName="vert1" presStyleCnt="0"/>
      <dgm:spPr/>
    </dgm:pt>
    <dgm:pt modelId="{64EA52A5-7262-4DA7-A420-594AFA63D015}" type="pres">
      <dgm:prSet presAssocID="{CE068DC5-2228-4493-9090-C37059489D2A}" presName="thickLine" presStyleLbl="alignNode1" presStyleIdx="1" presStyleCnt="4"/>
      <dgm:spPr/>
    </dgm:pt>
    <dgm:pt modelId="{A3659583-27B5-42CC-B8BF-6229070BDDF6}" type="pres">
      <dgm:prSet presAssocID="{CE068DC5-2228-4493-9090-C37059489D2A}" presName="horz1" presStyleCnt="0"/>
      <dgm:spPr/>
    </dgm:pt>
    <dgm:pt modelId="{A873D0F6-6900-45FD-8DA3-77C53AD1C35F}" type="pres">
      <dgm:prSet presAssocID="{CE068DC5-2228-4493-9090-C37059489D2A}" presName="tx1" presStyleLbl="revTx" presStyleIdx="1" presStyleCnt="4"/>
      <dgm:spPr/>
    </dgm:pt>
    <dgm:pt modelId="{4C0BAEBE-DC91-438B-B645-B1DD6DFA91CB}" type="pres">
      <dgm:prSet presAssocID="{CE068DC5-2228-4493-9090-C37059489D2A}" presName="vert1" presStyleCnt="0"/>
      <dgm:spPr/>
    </dgm:pt>
    <dgm:pt modelId="{8CB7B435-849B-41C3-BD94-6EF251D4DF8D}" type="pres">
      <dgm:prSet presAssocID="{C805D07A-F0CC-4E53-BEFD-ABE7EB5EA69F}" presName="thickLine" presStyleLbl="alignNode1" presStyleIdx="2" presStyleCnt="4"/>
      <dgm:spPr/>
    </dgm:pt>
    <dgm:pt modelId="{451078BD-821A-4DC9-8217-858C740382F0}" type="pres">
      <dgm:prSet presAssocID="{C805D07A-F0CC-4E53-BEFD-ABE7EB5EA69F}" presName="horz1" presStyleCnt="0"/>
      <dgm:spPr/>
    </dgm:pt>
    <dgm:pt modelId="{9E150FD4-C26B-4AA4-9C4C-7F3D24AA4BEE}" type="pres">
      <dgm:prSet presAssocID="{C805D07A-F0CC-4E53-BEFD-ABE7EB5EA69F}" presName="tx1" presStyleLbl="revTx" presStyleIdx="2" presStyleCnt="4"/>
      <dgm:spPr/>
    </dgm:pt>
    <dgm:pt modelId="{86A91377-73FE-4A46-84AC-0DB6DCDFBFD2}" type="pres">
      <dgm:prSet presAssocID="{C805D07A-F0CC-4E53-BEFD-ABE7EB5EA69F}" presName="vert1" presStyleCnt="0"/>
      <dgm:spPr/>
    </dgm:pt>
    <dgm:pt modelId="{FBF2527D-6BF6-498D-819B-7C96FCFF2053}" type="pres">
      <dgm:prSet presAssocID="{19541643-AA44-4FE7-965A-22EF88F5178C}" presName="thickLine" presStyleLbl="alignNode1" presStyleIdx="3" presStyleCnt="4"/>
      <dgm:spPr/>
    </dgm:pt>
    <dgm:pt modelId="{58E40BAD-AE3C-4D66-9A4C-58E0F7A6BCC4}" type="pres">
      <dgm:prSet presAssocID="{19541643-AA44-4FE7-965A-22EF88F5178C}" presName="horz1" presStyleCnt="0"/>
      <dgm:spPr/>
    </dgm:pt>
    <dgm:pt modelId="{A261AD41-9D6F-47A1-AC2B-A36E67C6EB61}" type="pres">
      <dgm:prSet presAssocID="{19541643-AA44-4FE7-965A-22EF88F5178C}" presName="tx1" presStyleLbl="revTx" presStyleIdx="3" presStyleCnt="4"/>
      <dgm:spPr/>
    </dgm:pt>
    <dgm:pt modelId="{D7233ECF-A06C-4B63-80DC-131DDC62CA18}" type="pres">
      <dgm:prSet presAssocID="{19541643-AA44-4FE7-965A-22EF88F5178C}" presName="vert1" presStyleCnt="0"/>
      <dgm:spPr/>
    </dgm:pt>
  </dgm:ptLst>
  <dgm:cxnLst>
    <dgm:cxn modelId="{53444302-461A-4EE3-B4DC-EFA2F5D5EFFC}" type="presOf" srcId="{C805D07A-F0CC-4E53-BEFD-ABE7EB5EA69F}" destId="{9E150FD4-C26B-4AA4-9C4C-7F3D24AA4BEE}" srcOrd="0" destOrd="0" presId="urn:microsoft.com/office/officeart/2008/layout/LinedList"/>
    <dgm:cxn modelId="{430F1033-884A-466A-A9FA-AAE31AEA91E4}" srcId="{428DE6A2-51FA-41D7-8D85-2E6BE40E2E1F}" destId="{CE068DC5-2228-4493-9090-C37059489D2A}" srcOrd="1" destOrd="0" parTransId="{F8FEB4A5-F418-485A-8B70-EACD05960F8D}" sibTransId="{C9B7C0C9-585C-4A5C-842E-4A0F165E5730}"/>
    <dgm:cxn modelId="{9D3BBB3A-B463-43E3-B5F8-F7ECBB36E73B}" type="presOf" srcId="{19541643-AA44-4FE7-965A-22EF88F5178C}" destId="{A261AD41-9D6F-47A1-AC2B-A36E67C6EB61}" srcOrd="0" destOrd="0" presId="urn:microsoft.com/office/officeart/2008/layout/LinedList"/>
    <dgm:cxn modelId="{D3986670-25B5-4AC0-A214-8A0CBC3FA21E}" type="presOf" srcId="{7F1F2E99-685D-4213-B2BA-A8EAF942F3A9}" destId="{B1BD4A87-6E1F-45AF-B039-24D0A5E2837F}" srcOrd="0" destOrd="0" presId="urn:microsoft.com/office/officeart/2008/layout/LinedList"/>
    <dgm:cxn modelId="{E685B37A-D34E-4590-8DFB-07B2EAE61B3C}" srcId="{428DE6A2-51FA-41D7-8D85-2E6BE40E2E1F}" destId="{7F1F2E99-685D-4213-B2BA-A8EAF942F3A9}" srcOrd="0" destOrd="0" parTransId="{3DE7719C-5799-438E-A12F-1EBAF8B4DE1D}" sibTransId="{662CC054-204F-41EC-9B19-4A4E966E47D0}"/>
    <dgm:cxn modelId="{B8BF71B7-8E12-41AC-89E7-EF2EB16CF267}" type="presOf" srcId="{CE068DC5-2228-4493-9090-C37059489D2A}" destId="{A873D0F6-6900-45FD-8DA3-77C53AD1C35F}" srcOrd="0" destOrd="0" presId="urn:microsoft.com/office/officeart/2008/layout/LinedList"/>
    <dgm:cxn modelId="{70AC11BC-2F53-470C-830A-41B03A2F0A31}" type="presOf" srcId="{428DE6A2-51FA-41D7-8D85-2E6BE40E2E1F}" destId="{921DB9F0-1DF0-4C2B-9E29-C927A29DE61A}" srcOrd="0" destOrd="0" presId="urn:microsoft.com/office/officeart/2008/layout/LinedList"/>
    <dgm:cxn modelId="{16624BD0-033E-4537-8399-8CAF0A12BE22}" srcId="{428DE6A2-51FA-41D7-8D85-2E6BE40E2E1F}" destId="{19541643-AA44-4FE7-965A-22EF88F5178C}" srcOrd="3" destOrd="0" parTransId="{DE48BEA1-068B-4C52-A530-A9654E462D95}" sibTransId="{39EEF3A9-A5A6-49D7-A4D4-B6C0C9B29BE0}"/>
    <dgm:cxn modelId="{EB27A8FD-97D9-49E8-8818-2C68745FCB32}" srcId="{428DE6A2-51FA-41D7-8D85-2E6BE40E2E1F}" destId="{C805D07A-F0CC-4E53-BEFD-ABE7EB5EA69F}" srcOrd="2" destOrd="0" parTransId="{88F44CC9-3EEF-4028-B102-4761775774D2}" sibTransId="{2A275E42-5504-4DE0-89D0-B867F25BE911}"/>
    <dgm:cxn modelId="{F521CC72-F1A6-4C17-8D81-0000D4EEBC9B}" type="presParOf" srcId="{921DB9F0-1DF0-4C2B-9E29-C927A29DE61A}" destId="{2783E1B1-42DB-4DA4-A241-0B88BA5ADB97}" srcOrd="0" destOrd="0" presId="urn:microsoft.com/office/officeart/2008/layout/LinedList"/>
    <dgm:cxn modelId="{80A83921-7983-42A6-9536-5F1F8ED6814B}" type="presParOf" srcId="{921DB9F0-1DF0-4C2B-9E29-C927A29DE61A}" destId="{46E4BD70-AA5C-4302-BD12-5F7C9D671B4A}" srcOrd="1" destOrd="0" presId="urn:microsoft.com/office/officeart/2008/layout/LinedList"/>
    <dgm:cxn modelId="{5D03DBE4-7901-4901-A9AC-2516336345F3}" type="presParOf" srcId="{46E4BD70-AA5C-4302-BD12-5F7C9D671B4A}" destId="{B1BD4A87-6E1F-45AF-B039-24D0A5E2837F}" srcOrd="0" destOrd="0" presId="urn:microsoft.com/office/officeart/2008/layout/LinedList"/>
    <dgm:cxn modelId="{4554FB08-F5EB-48E6-A2D0-27A76878208F}" type="presParOf" srcId="{46E4BD70-AA5C-4302-BD12-5F7C9D671B4A}" destId="{9619BEB4-4124-4A94-88D6-0D20CAF3B66E}" srcOrd="1" destOrd="0" presId="urn:microsoft.com/office/officeart/2008/layout/LinedList"/>
    <dgm:cxn modelId="{F0D6F064-4ECD-4881-8D01-F14AE4A3865B}" type="presParOf" srcId="{921DB9F0-1DF0-4C2B-9E29-C927A29DE61A}" destId="{64EA52A5-7262-4DA7-A420-594AFA63D015}" srcOrd="2" destOrd="0" presId="urn:microsoft.com/office/officeart/2008/layout/LinedList"/>
    <dgm:cxn modelId="{07E7C94F-0091-4271-AB35-DF4C85F74B2A}" type="presParOf" srcId="{921DB9F0-1DF0-4C2B-9E29-C927A29DE61A}" destId="{A3659583-27B5-42CC-B8BF-6229070BDDF6}" srcOrd="3" destOrd="0" presId="urn:microsoft.com/office/officeart/2008/layout/LinedList"/>
    <dgm:cxn modelId="{AD77563F-B5EC-4E8D-B738-4CA2153D4BEC}" type="presParOf" srcId="{A3659583-27B5-42CC-B8BF-6229070BDDF6}" destId="{A873D0F6-6900-45FD-8DA3-77C53AD1C35F}" srcOrd="0" destOrd="0" presId="urn:microsoft.com/office/officeart/2008/layout/LinedList"/>
    <dgm:cxn modelId="{79F86B6F-59C9-4CF1-8563-165488D50F1B}" type="presParOf" srcId="{A3659583-27B5-42CC-B8BF-6229070BDDF6}" destId="{4C0BAEBE-DC91-438B-B645-B1DD6DFA91CB}" srcOrd="1" destOrd="0" presId="urn:microsoft.com/office/officeart/2008/layout/LinedList"/>
    <dgm:cxn modelId="{609B525A-2937-48A7-AC39-8CD138B47389}" type="presParOf" srcId="{921DB9F0-1DF0-4C2B-9E29-C927A29DE61A}" destId="{8CB7B435-849B-41C3-BD94-6EF251D4DF8D}" srcOrd="4" destOrd="0" presId="urn:microsoft.com/office/officeart/2008/layout/LinedList"/>
    <dgm:cxn modelId="{BAE29C7C-F35F-4193-9023-90FF6F0DDEF1}" type="presParOf" srcId="{921DB9F0-1DF0-4C2B-9E29-C927A29DE61A}" destId="{451078BD-821A-4DC9-8217-858C740382F0}" srcOrd="5" destOrd="0" presId="urn:microsoft.com/office/officeart/2008/layout/LinedList"/>
    <dgm:cxn modelId="{F4334E1A-99BC-459D-BFE9-915AEB8DB765}" type="presParOf" srcId="{451078BD-821A-4DC9-8217-858C740382F0}" destId="{9E150FD4-C26B-4AA4-9C4C-7F3D24AA4BEE}" srcOrd="0" destOrd="0" presId="urn:microsoft.com/office/officeart/2008/layout/LinedList"/>
    <dgm:cxn modelId="{541390FD-6E7A-4960-8264-B8A4868D4D44}" type="presParOf" srcId="{451078BD-821A-4DC9-8217-858C740382F0}" destId="{86A91377-73FE-4A46-84AC-0DB6DCDFBFD2}" srcOrd="1" destOrd="0" presId="urn:microsoft.com/office/officeart/2008/layout/LinedList"/>
    <dgm:cxn modelId="{2B13396B-1C39-41FE-93D8-001E9F428481}" type="presParOf" srcId="{921DB9F0-1DF0-4C2B-9E29-C927A29DE61A}" destId="{FBF2527D-6BF6-498D-819B-7C96FCFF2053}" srcOrd="6" destOrd="0" presId="urn:microsoft.com/office/officeart/2008/layout/LinedList"/>
    <dgm:cxn modelId="{9317BD77-DDF1-4EB5-9C5F-B439621B5D78}" type="presParOf" srcId="{921DB9F0-1DF0-4C2B-9E29-C927A29DE61A}" destId="{58E40BAD-AE3C-4D66-9A4C-58E0F7A6BCC4}" srcOrd="7" destOrd="0" presId="urn:microsoft.com/office/officeart/2008/layout/LinedList"/>
    <dgm:cxn modelId="{F5FBB76E-C2EE-490B-B4F0-A63B5C3B75AF}" type="presParOf" srcId="{58E40BAD-AE3C-4D66-9A4C-58E0F7A6BCC4}" destId="{A261AD41-9D6F-47A1-AC2B-A36E67C6EB61}" srcOrd="0" destOrd="0" presId="urn:microsoft.com/office/officeart/2008/layout/LinedList"/>
    <dgm:cxn modelId="{38A4EB15-02EA-482A-B8A0-C86160421EFB}" type="presParOf" srcId="{58E40BAD-AE3C-4D66-9A4C-58E0F7A6BCC4}" destId="{D7233ECF-A06C-4B63-80DC-131DDC62CA1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79C82C-626B-407A-AD3E-21B2CFC76EB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A2903E8-91BB-43C0-A755-465A06666666}">
      <dgm:prSet/>
      <dgm:spPr/>
      <dgm:t>
        <a:bodyPr/>
        <a:lstStyle/>
        <a:p>
          <a:r>
            <a:rPr lang="en-US"/>
            <a:t>Organization and Management Role ~ Chapter 1</a:t>
          </a:r>
        </a:p>
      </dgm:t>
    </dgm:pt>
    <dgm:pt modelId="{8613D8FF-E4E3-4F13-A4FC-8C50DEE7771D}" type="parTrans" cxnId="{F6B32244-865F-4EB4-A4C1-6BA8797A16DA}">
      <dgm:prSet/>
      <dgm:spPr/>
      <dgm:t>
        <a:bodyPr/>
        <a:lstStyle/>
        <a:p>
          <a:endParaRPr lang="en-US"/>
        </a:p>
      </dgm:t>
    </dgm:pt>
    <dgm:pt modelId="{CE29EF6F-4F1A-4316-8C9A-090FC6FD6713}" type="sibTrans" cxnId="{F6B32244-865F-4EB4-A4C1-6BA8797A16DA}">
      <dgm:prSet/>
      <dgm:spPr/>
      <dgm:t>
        <a:bodyPr/>
        <a:lstStyle/>
        <a:p>
          <a:endParaRPr lang="en-US"/>
        </a:p>
      </dgm:t>
    </dgm:pt>
    <dgm:pt modelId="{F5B10779-62B9-4E08-B022-F26701AA088F}">
      <dgm:prSet/>
      <dgm:spPr/>
      <dgm:t>
        <a:bodyPr/>
        <a:lstStyle/>
        <a:p>
          <a:r>
            <a:rPr lang="en-US"/>
            <a:t>Law Enforcement Functions ~ Chapter 2</a:t>
          </a:r>
        </a:p>
      </dgm:t>
    </dgm:pt>
    <dgm:pt modelId="{EB85D456-3B45-436A-869F-22D76A86B9C2}" type="parTrans" cxnId="{C1513374-2C6E-46BB-80D7-84958D3A0907}">
      <dgm:prSet/>
      <dgm:spPr/>
      <dgm:t>
        <a:bodyPr/>
        <a:lstStyle/>
        <a:p>
          <a:endParaRPr lang="en-US"/>
        </a:p>
      </dgm:t>
    </dgm:pt>
    <dgm:pt modelId="{6F9D898A-EAF7-4E14-B770-73A32F0FA3B1}" type="sibTrans" cxnId="{C1513374-2C6E-46BB-80D7-84958D3A0907}">
      <dgm:prSet/>
      <dgm:spPr/>
      <dgm:t>
        <a:bodyPr/>
        <a:lstStyle/>
        <a:p>
          <a:endParaRPr lang="en-US"/>
        </a:p>
      </dgm:t>
    </dgm:pt>
    <dgm:pt modelId="{2B585C4C-F3CD-4FE8-96E7-988DD53C81E4}">
      <dgm:prSet/>
      <dgm:spPr/>
      <dgm:t>
        <a:bodyPr/>
        <a:lstStyle/>
        <a:p>
          <a:r>
            <a:rPr lang="en-US"/>
            <a:t>Staff Support Responsibilities ~ Chapter 3</a:t>
          </a:r>
        </a:p>
      </dgm:t>
    </dgm:pt>
    <dgm:pt modelId="{850C7459-6243-44DE-86E7-399875E7525C}" type="parTrans" cxnId="{B964AF2F-4C76-49D2-84AF-E3468D4782C7}">
      <dgm:prSet/>
      <dgm:spPr/>
      <dgm:t>
        <a:bodyPr/>
        <a:lstStyle/>
        <a:p>
          <a:endParaRPr lang="en-US"/>
        </a:p>
      </dgm:t>
    </dgm:pt>
    <dgm:pt modelId="{A37B6763-AF78-4297-99FF-1B8C71E7D7F5}" type="sibTrans" cxnId="{B964AF2F-4C76-49D2-84AF-E3468D4782C7}">
      <dgm:prSet/>
      <dgm:spPr/>
      <dgm:t>
        <a:bodyPr/>
        <a:lstStyle/>
        <a:p>
          <a:endParaRPr lang="en-US"/>
        </a:p>
      </dgm:t>
    </dgm:pt>
    <dgm:pt modelId="{3C20B913-188C-41AD-B29F-0E15BA21544D}">
      <dgm:prSet/>
      <dgm:spPr/>
      <dgm:t>
        <a:bodyPr/>
        <a:lstStyle/>
        <a:p>
          <a:r>
            <a:rPr lang="en-US"/>
            <a:t>Legal Mandates ~ Chapter 4</a:t>
          </a:r>
        </a:p>
      </dgm:t>
    </dgm:pt>
    <dgm:pt modelId="{D7BFABE4-4697-44B9-8B4B-69914EAC208D}" type="parTrans" cxnId="{1A7E3D2E-A368-4E5B-B37C-E6BF9ACF7C63}">
      <dgm:prSet/>
      <dgm:spPr/>
      <dgm:t>
        <a:bodyPr/>
        <a:lstStyle/>
        <a:p>
          <a:endParaRPr lang="en-US"/>
        </a:p>
      </dgm:t>
    </dgm:pt>
    <dgm:pt modelId="{ED929936-A14E-4424-BF2D-0B55321C0345}" type="sibTrans" cxnId="{1A7E3D2E-A368-4E5B-B37C-E6BF9ACF7C63}">
      <dgm:prSet/>
      <dgm:spPr/>
      <dgm:t>
        <a:bodyPr/>
        <a:lstStyle/>
        <a:p>
          <a:endParaRPr lang="en-US"/>
        </a:p>
      </dgm:t>
    </dgm:pt>
    <dgm:pt modelId="{061BE54E-C525-4AAB-B08B-A17F5E1187DA}" type="pres">
      <dgm:prSet presAssocID="{9F79C82C-626B-407A-AD3E-21B2CFC76EBF}" presName="root" presStyleCnt="0">
        <dgm:presLayoutVars>
          <dgm:dir/>
          <dgm:resizeHandles val="exact"/>
        </dgm:presLayoutVars>
      </dgm:prSet>
      <dgm:spPr/>
    </dgm:pt>
    <dgm:pt modelId="{B385F17A-3591-4B94-B585-2942A232DE68}" type="pres">
      <dgm:prSet presAssocID="{BA2903E8-91BB-43C0-A755-465A06666666}" presName="compNode" presStyleCnt="0"/>
      <dgm:spPr/>
    </dgm:pt>
    <dgm:pt modelId="{01BD186F-8D04-4196-9F02-C3343CFEA809}" type="pres">
      <dgm:prSet presAssocID="{BA2903E8-91BB-43C0-A755-465A06666666}" presName="bgRect" presStyleLbl="bgShp" presStyleIdx="0" presStyleCnt="4"/>
      <dgm:spPr/>
    </dgm:pt>
    <dgm:pt modelId="{ABEE83A9-E986-416F-BA00-1EC7198D8594}" type="pres">
      <dgm:prSet presAssocID="{BA2903E8-91BB-43C0-A755-465A0666666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FF577DF6-0F0A-403E-B222-F501BCA30C2B}" type="pres">
      <dgm:prSet presAssocID="{BA2903E8-91BB-43C0-A755-465A06666666}" presName="spaceRect" presStyleCnt="0"/>
      <dgm:spPr/>
    </dgm:pt>
    <dgm:pt modelId="{1EA30A80-B4F2-4811-827F-D6DA03CDD504}" type="pres">
      <dgm:prSet presAssocID="{BA2903E8-91BB-43C0-A755-465A06666666}" presName="parTx" presStyleLbl="revTx" presStyleIdx="0" presStyleCnt="4">
        <dgm:presLayoutVars>
          <dgm:chMax val="0"/>
          <dgm:chPref val="0"/>
        </dgm:presLayoutVars>
      </dgm:prSet>
      <dgm:spPr/>
    </dgm:pt>
    <dgm:pt modelId="{771BDC23-E79D-4823-947C-02AD117A250E}" type="pres">
      <dgm:prSet presAssocID="{CE29EF6F-4F1A-4316-8C9A-090FC6FD6713}" presName="sibTrans" presStyleCnt="0"/>
      <dgm:spPr/>
    </dgm:pt>
    <dgm:pt modelId="{D9B6C8F7-81BC-4CCD-A41E-013757CE813B}" type="pres">
      <dgm:prSet presAssocID="{F5B10779-62B9-4E08-B022-F26701AA088F}" presName="compNode" presStyleCnt="0"/>
      <dgm:spPr/>
    </dgm:pt>
    <dgm:pt modelId="{E0EBC0C9-CD14-4886-B8BB-8798B72E16B2}" type="pres">
      <dgm:prSet presAssocID="{F5B10779-62B9-4E08-B022-F26701AA088F}" presName="bgRect" presStyleLbl="bgShp" presStyleIdx="1" presStyleCnt="4"/>
      <dgm:spPr/>
    </dgm:pt>
    <dgm:pt modelId="{E36A71AB-FD60-45BB-B988-2EA9075D4A3B}" type="pres">
      <dgm:prSet presAssocID="{F5B10779-62B9-4E08-B022-F26701AA088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3F655C5A-7BEE-47E4-B3D1-FB186AD77761}" type="pres">
      <dgm:prSet presAssocID="{F5B10779-62B9-4E08-B022-F26701AA088F}" presName="spaceRect" presStyleCnt="0"/>
      <dgm:spPr/>
    </dgm:pt>
    <dgm:pt modelId="{802450DA-823E-443A-920F-0AD10FE6706F}" type="pres">
      <dgm:prSet presAssocID="{F5B10779-62B9-4E08-B022-F26701AA088F}" presName="parTx" presStyleLbl="revTx" presStyleIdx="1" presStyleCnt="4">
        <dgm:presLayoutVars>
          <dgm:chMax val="0"/>
          <dgm:chPref val="0"/>
        </dgm:presLayoutVars>
      </dgm:prSet>
      <dgm:spPr/>
    </dgm:pt>
    <dgm:pt modelId="{60505375-5DB8-4085-A49B-15827948937B}" type="pres">
      <dgm:prSet presAssocID="{6F9D898A-EAF7-4E14-B770-73A32F0FA3B1}" presName="sibTrans" presStyleCnt="0"/>
      <dgm:spPr/>
    </dgm:pt>
    <dgm:pt modelId="{E33C14EC-8245-45BC-94F6-881A4419D06C}" type="pres">
      <dgm:prSet presAssocID="{2B585C4C-F3CD-4FE8-96E7-988DD53C81E4}" presName="compNode" presStyleCnt="0"/>
      <dgm:spPr/>
    </dgm:pt>
    <dgm:pt modelId="{72987163-A67F-49E3-A390-28CA24CBDE6A}" type="pres">
      <dgm:prSet presAssocID="{2B585C4C-F3CD-4FE8-96E7-988DD53C81E4}" presName="bgRect" presStyleLbl="bgShp" presStyleIdx="2" presStyleCnt="4"/>
      <dgm:spPr/>
    </dgm:pt>
    <dgm:pt modelId="{2702E3F2-F0B2-4BB2-8D08-597CAAEC8E4F}" type="pres">
      <dgm:prSet presAssocID="{2B585C4C-F3CD-4FE8-96E7-988DD53C81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88CC169A-2878-4C16-8536-40E28E43F49D}" type="pres">
      <dgm:prSet presAssocID="{2B585C4C-F3CD-4FE8-96E7-988DD53C81E4}" presName="spaceRect" presStyleCnt="0"/>
      <dgm:spPr/>
    </dgm:pt>
    <dgm:pt modelId="{F72FB1B9-C328-4593-8E73-A79ECA8D2648}" type="pres">
      <dgm:prSet presAssocID="{2B585C4C-F3CD-4FE8-96E7-988DD53C81E4}" presName="parTx" presStyleLbl="revTx" presStyleIdx="2" presStyleCnt="4">
        <dgm:presLayoutVars>
          <dgm:chMax val="0"/>
          <dgm:chPref val="0"/>
        </dgm:presLayoutVars>
      </dgm:prSet>
      <dgm:spPr/>
    </dgm:pt>
    <dgm:pt modelId="{272F4E61-A735-4C83-BB7A-91FDF4BC7A93}" type="pres">
      <dgm:prSet presAssocID="{A37B6763-AF78-4297-99FF-1B8C71E7D7F5}" presName="sibTrans" presStyleCnt="0"/>
      <dgm:spPr/>
    </dgm:pt>
    <dgm:pt modelId="{9D259AE2-5EBF-4EC2-A5D5-43F4F83962C0}" type="pres">
      <dgm:prSet presAssocID="{3C20B913-188C-41AD-B29F-0E15BA21544D}" presName="compNode" presStyleCnt="0"/>
      <dgm:spPr/>
    </dgm:pt>
    <dgm:pt modelId="{E3B9D749-ED5D-4933-BCF8-CDA1DE387B2D}" type="pres">
      <dgm:prSet presAssocID="{3C20B913-188C-41AD-B29F-0E15BA21544D}" presName="bgRect" presStyleLbl="bgShp" presStyleIdx="3" presStyleCnt="4"/>
      <dgm:spPr/>
    </dgm:pt>
    <dgm:pt modelId="{CDA70D31-9498-4665-B770-EF79412469FB}" type="pres">
      <dgm:prSet presAssocID="{3C20B913-188C-41AD-B29F-0E15BA21544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8218AE94-9C4A-4275-878D-08C9BCD512EF}" type="pres">
      <dgm:prSet presAssocID="{3C20B913-188C-41AD-B29F-0E15BA21544D}" presName="spaceRect" presStyleCnt="0"/>
      <dgm:spPr/>
    </dgm:pt>
    <dgm:pt modelId="{1711BF03-2A16-4269-A32D-4E084FD198E0}" type="pres">
      <dgm:prSet presAssocID="{3C20B913-188C-41AD-B29F-0E15BA21544D}" presName="parTx" presStyleLbl="revTx" presStyleIdx="3" presStyleCnt="4">
        <dgm:presLayoutVars>
          <dgm:chMax val="0"/>
          <dgm:chPref val="0"/>
        </dgm:presLayoutVars>
      </dgm:prSet>
      <dgm:spPr/>
    </dgm:pt>
  </dgm:ptLst>
  <dgm:cxnLst>
    <dgm:cxn modelId="{937DFB10-CD31-41B5-88A2-DF1B4F91CC98}" type="presOf" srcId="{2B585C4C-F3CD-4FE8-96E7-988DD53C81E4}" destId="{F72FB1B9-C328-4593-8E73-A79ECA8D2648}" srcOrd="0" destOrd="0" presId="urn:microsoft.com/office/officeart/2018/2/layout/IconVerticalSolidList"/>
    <dgm:cxn modelId="{1A7E3D2E-A368-4E5B-B37C-E6BF9ACF7C63}" srcId="{9F79C82C-626B-407A-AD3E-21B2CFC76EBF}" destId="{3C20B913-188C-41AD-B29F-0E15BA21544D}" srcOrd="3" destOrd="0" parTransId="{D7BFABE4-4697-44B9-8B4B-69914EAC208D}" sibTransId="{ED929936-A14E-4424-BF2D-0B55321C0345}"/>
    <dgm:cxn modelId="{B964AF2F-4C76-49D2-84AF-E3468D4782C7}" srcId="{9F79C82C-626B-407A-AD3E-21B2CFC76EBF}" destId="{2B585C4C-F3CD-4FE8-96E7-988DD53C81E4}" srcOrd="2" destOrd="0" parTransId="{850C7459-6243-44DE-86E7-399875E7525C}" sibTransId="{A37B6763-AF78-4297-99FF-1B8C71E7D7F5}"/>
    <dgm:cxn modelId="{F6B32244-865F-4EB4-A4C1-6BA8797A16DA}" srcId="{9F79C82C-626B-407A-AD3E-21B2CFC76EBF}" destId="{BA2903E8-91BB-43C0-A755-465A06666666}" srcOrd="0" destOrd="0" parTransId="{8613D8FF-E4E3-4F13-A4FC-8C50DEE7771D}" sibTransId="{CE29EF6F-4F1A-4316-8C9A-090FC6FD6713}"/>
    <dgm:cxn modelId="{C1513374-2C6E-46BB-80D7-84958D3A0907}" srcId="{9F79C82C-626B-407A-AD3E-21B2CFC76EBF}" destId="{F5B10779-62B9-4E08-B022-F26701AA088F}" srcOrd="1" destOrd="0" parTransId="{EB85D456-3B45-436A-869F-22D76A86B9C2}" sibTransId="{6F9D898A-EAF7-4E14-B770-73A32F0FA3B1}"/>
    <dgm:cxn modelId="{3B9A4B57-F5F3-4CB2-BD5F-686A5463BF26}" type="presOf" srcId="{3C20B913-188C-41AD-B29F-0E15BA21544D}" destId="{1711BF03-2A16-4269-A32D-4E084FD198E0}" srcOrd="0" destOrd="0" presId="urn:microsoft.com/office/officeart/2018/2/layout/IconVerticalSolidList"/>
    <dgm:cxn modelId="{49F5D4C7-F052-4F9D-A483-FB0EB0F8E9E6}" type="presOf" srcId="{BA2903E8-91BB-43C0-A755-465A06666666}" destId="{1EA30A80-B4F2-4811-827F-D6DA03CDD504}" srcOrd="0" destOrd="0" presId="urn:microsoft.com/office/officeart/2018/2/layout/IconVerticalSolidList"/>
    <dgm:cxn modelId="{8FA08ACA-09D1-40EE-A023-06E0BE654443}" type="presOf" srcId="{9F79C82C-626B-407A-AD3E-21B2CFC76EBF}" destId="{061BE54E-C525-4AAB-B08B-A17F5E1187DA}" srcOrd="0" destOrd="0" presId="urn:microsoft.com/office/officeart/2018/2/layout/IconVerticalSolidList"/>
    <dgm:cxn modelId="{0E3D5CE0-9B4E-4167-AD24-D78B14E73A49}" type="presOf" srcId="{F5B10779-62B9-4E08-B022-F26701AA088F}" destId="{802450DA-823E-443A-920F-0AD10FE6706F}" srcOrd="0" destOrd="0" presId="urn:microsoft.com/office/officeart/2018/2/layout/IconVerticalSolidList"/>
    <dgm:cxn modelId="{044A34BF-B693-4EFD-B9A3-DAEE3DE09482}" type="presParOf" srcId="{061BE54E-C525-4AAB-B08B-A17F5E1187DA}" destId="{B385F17A-3591-4B94-B585-2942A232DE68}" srcOrd="0" destOrd="0" presId="urn:microsoft.com/office/officeart/2018/2/layout/IconVerticalSolidList"/>
    <dgm:cxn modelId="{8346AE4B-A7AA-4A5A-A877-7799DAA51384}" type="presParOf" srcId="{B385F17A-3591-4B94-B585-2942A232DE68}" destId="{01BD186F-8D04-4196-9F02-C3343CFEA809}" srcOrd="0" destOrd="0" presId="urn:microsoft.com/office/officeart/2018/2/layout/IconVerticalSolidList"/>
    <dgm:cxn modelId="{EDD40C1C-B952-44B8-86B1-81A60BCB8C08}" type="presParOf" srcId="{B385F17A-3591-4B94-B585-2942A232DE68}" destId="{ABEE83A9-E986-416F-BA00-1EC7198D8594}" srcOrd="1" destOrd="0" presId="urn:microsoft.com/office/officeart/2018/2/layout/IconVerticalSolidList"/>
    <dgm:cxn modelId="{A2D26800-AF7D-4EC0-93F0-65504F07C3F7}" type="presParOf" srcId="{B385F17A-3591-4B94-B585-2942A232DE68}" destId="{FF577DF6-0F0A-403E-B222-F501BCA30C2B}" srcOrd="2" destOrd="0" presId="urn:microsoft.com/office/officeart/2018/2/layout/IconVerticalSolidList"/>
    <dgm:cxn modelId="{9C04C978-D1F1-44B7-8E34-9C5CBFEBFEE7}" type="presParOf" srcId="{B385F17A-3591-4B94-B585-2942A232DE68}" destId="{1EA30A80-B4F2-4811-827F-D6DA03CDD504}" srcOrd="3" destOrd="0" presId="urn:microsoft.com/office/officeart/2018/2/layout/IconVerticalSolidList"/>
    <dgm:cxn modelId="{58B11435-7881-4179-911C-2BAFF3969406}" type="presParOf" srcId="{061BE54E-C525-4AAB-B08B-A17F5E1187DA}" destId="{771BDC23-E79D-4823-947C-02AD117A250E}" srcOrd="1" destOrd="0" presId="urn:microsoft.com/office/officeart/2018/2/layout/IconVerticalSolidList"/>
    <dgm:cxn modelId="{619404E3-DE09-40F3-BD6C-972611FD6D73}" type="presParOf" srcId="{061BE54E-C525-4AAB-B08B-A17F5E1187DA}" destId="{D9B6C8F7-81BC-4CCD-A41E-013757CE813B}" srcOrd="2" destOrd="0" presId="urn:microsoft.com/office/officeart/2018/2/layout/IconVerticalSolidList"/>
    <dgm:cxn modelId="{A9861542-4DFF-424B-B89F-9D2FE5A093C6}" type="presParOf" srcId="{D9B6C8F7-81BC-4CCD-A41E-013757CE813B}" destId="{E0EBC0C9-CD14-4886-B8BB-8798B72E16B2}" srcOrd="0" destOrd="0" presId="urn:microsoft.com/office/officeart/2018/2/layout/IconVerticalSolidList"/>
    <dgm:cxn modelId="{F2C7501C-9FAE-4E40-AD9D-AAE09DEFBE79}" type="presParOf" srcId="{D9B6C8F7-81BC-4CCD-A41E-013757CE813B}" destId="{E36A71AB-FD60-45BB-B988-2EA9075D4A3B}" srcOrd="1" destOrd="0" presId="urn:microsoft.com/office/officeart/2018/2/layout/IconVerticalSolidList"/>
    <dgm:cxn modelId="{244D0F64-6F05-4B87-83CE-EB55EB16EC38}" type="presParOf" srcId="{D9B6C8F7-81BC-4CCD-A41E-013757CE813B}" destId="{3F655C5A-7BEE-47E4-B3D1-FB186AD77761}" srcOrd="2" destOrd="0" presId="urn:microsoft.com/office/officeart/2018/2/layout/IconVerticalSolidList"/>
    <dgm:cxn modelId="{BF245B31-9E31-4760-A326-B76F6AB23DC4}" type="presParOf" srcId="{D9B6C8F7-81BC-4CCD-A41E-013757CE813B}" destId="{802450DA-823E-443A-920F-0AD10FE6706F}" srcOrd="3" destOrd="0" presId="urn:microsoft.com/office/officeart/2018/2/layout/IconVerticalSolidList"/>
    <dgm:cxn modelId="{106B55F1-ED88-4C48-824B-D381E5369E04}" type="presParOf" srcId="{061BE54E-C525-4AAB-B08B-A17F5E1187DA}" destId="{60505375-5DB8-4085-A49B-15827948937B}" srcOrd="3" destOrd="0" presId="urn:microsoft.com/office/officeart/2018/2/layout/IconVerticalSolidList"/>
    <dgm:cxn modelId="{AC8D730C-B633-47F5-9D76-319BFFC96D2C}" type="presParOf" srcId="{061BE54E-C525-4AAB-B08B-A17F5E1187DA}" destId="{E33C14EC-8245-45BC-94F6-881A4419D06C}" srcOrd="4" destOrd="0" presId="urn:microsoft.com/office/officeart/2018/2/layout/IconVerticalSolidList"/>
    <dgm:cxn modelId="{CC2229ED-C462-4A56-862D-F420555BDE7A}" type="presParOf" srcId="{E33C14EC-8245-45BC-94F6-881A4419D06C}" destId="{72987163-A67F-49E3-A390-28CA24CBDE6A}" srcOrd="0" destOrd="0" presId="urn:microsoft.com/office/officeart/2018/2/layout/IconVerticalSolidList"/>
    <dgm:cxn modelId="{8F6C0150-8F11-469D-96B3-D7010FD11AF4}" type="presParOf" srcId="{E33C14EC-8245-45BC-94F6-881A4419D06C}" destId="{2702E3F2-F0B2-4BB2-8D08-597CAAEC8E4F}" srcOrd="1" destOrd="0" presId="urn:microsoft.com/office/officeart/2018/2/layout/IconVerticalSolidList"/>
    <dgm:cxn modelId="{F2BB7813-7AD7-4087-B007-C61CF1982BF4}" type="presParOf" srcId="{E33C14EC-8245-45BC-94F6-881A4419D06C}" destId="{88CC169A-2878-4C16-8536-40E28E43F49D}" srcOrd="2" destOrd="0" presId="urn:microsoft.com/office/officeart/2018/2/layout/IconVerticalSolidList"/>
    <dgm:cxn modelId="{412B77E5-3E50-49F2-8564-12641EBADCF3}" type="presParOf" srcId="{E33C14EC-8245-45BC-94F6-881A4419D06C}" destId="{F72FB1B9-C328-4593-8E73-A79ECA8D2648}" srcOrd="3" destOrd="0" presId="urn:microsoft.com/office/officeart/2018/2/layout/IconVerticalSolidList"/>
    <dgm:cxn modelId="{B4A208F0-C5BF-488D-8118-22CAD4FBEF3A}" type="presParOf" srcId="{061BE54E-C525-4AAB-B08B-A17F5E1187DA}" destId="{272F4E61-A735-4C83-BB7A-91FDF4BC7A93}" srcOrd="5" destOrd="0" presId="urn:microsoft.com/office/officeart/2018/2/layout/IconVerticalSolidList"/>
    <dgm:cxn modelId="{6AD248EE-4A51-4C1D-88EE-C1DECE47CAEB}" type="presParOf" srcId="{061BE54E-C525-4AAB-B08B-A17F5E1187DA}" destId="{9D259AE2-5EBF-4EC2-A5D5-43F4F83962C0}" srcOrd="6" destOrd="0" presId="urn:microsoft.com/office/officeart/2018/2/layout/IconVerticalSolidList"/>
    <dgm:cxn modelId="{45C2A3E9-731B-4230-A49D-28D7DA0AD41E}" type="presParOf" srcId="{9D259AE2-5EBF-4EC2-A5D5-43F4F83962C0}" destId="{E3B9D749-ED5D-4933-BCF8-CDA1DE387B2D}" srcOrd="0" destOrd="0" presId="urn:microsoft.com/office/officeart/2018/2/layout/IconVerticalSolidList"/>
    <dgm:cxn modelId="{044C4CA4-54EF-4C96-98E7-E0EEE108E577}" type="presParOf" srcId="{9D259AE2-5EBF-4EC2-A5D5-43F4F83962C0}" destId="{CDA70D31-9498-4665-B770-EF79412469FB}" srcOrd="1" destOrd="0" presId="urn:microsoft.com/office/officeart/2018/2/layout/IconVerticalSolidList"/>
    <dgm:cxn modelId="{1DE96BE4-621A-41AF-BA0C-451F58914A9B}" type="presParOf" srcId="{9D259AE2-5EBF-4EC2-A5D5-43F4F83962C0}" destId="{8218AE94-9C4A-4275-878D-08C9BCD512EF}" srcOrd="2" destOrd="0" presId="urn:microsoft.com/office/officeart/2018/2/layout/IconVerticalSolidList"/>
    <dgm:cxn modelId="{9F9F6EC3-FC37-4E51-AD79-8457493570AD}" type="presParOf" srcId="{9D259AE2-5EBF-4EC2-A5D5-43F4F83962C0}" destId="{1711BF03-2A16-4269-A32D-4E084FD198E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E15FFF-643A-4E33-828E-E534B29298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08D734F-87F1-4B86-8394-ABC8ECF1A77E}">
      <dgm:prSet/>
      <dgm:spPr/>
      <dgm:t>
        <a:bodyPr/>
        <a:lstStyle/>
        <a:p>
          <a:r>
            <a:rPr lang="en-US"/>
            <a:t>Agency role and responsibilities</a:t>
          </a:r>
        </a:p>
      </dgm:t>
    </dgm:pt>
    <dgm:pt modelId="{8D21546C-D61E-479D-8C8B-F74A30CC8061}" type="parTrans" cxnId="{7E0E2011-AED0-452D-BD92-7A377D2B7BA7}">
      <dgm:prSet/>
      <dgm:spPr/>
      <dgm:t>
        <a:bodyPr/>
        <a:lstStyle/>
        <a:p>
          <a:endParaRPr lang="en-US"/>
        </a:p>
      </dgm:t>
    </dgm:pt>
    <dgm:pt modelId="{22A407BA-ECC4-4F13-8874-E4315809CA49}" type="sibTrans" cxnId="{7E0E2011-AED0-452D-BD92-7A377D2B7BA7}">
      <dgm:prSet/>
      <dgm:spPr/>
      <dgm:t>
        <a:bodyPr/>
        <a:lstStyle/>
        <a:p>
          <a:endParaRPr lang="en-US"/>
        </a:p>
      </dgm:t>
    </dgm:pt>
    <dgm:pt modelId="{6A95320F-6C56-4A93-845B-49D81717D735}">
      <dgm:prSet/>
      <dgm:spPr/>
      <dgm:t>
        <a:bodyPr/>
        <a:lstStyle/>
        <a:p>
          <a:r>
            <a:rPr lang="en-US"/>
            <a:t>Authority</a:t>
          </a:r>
        </a:p>
      </dgm:t>
    </dgm:pt>
    <dgm:pt modelId="{D1E080B3-D312-444F-8B8C-EB788B72391D}" type="parTrans" cxnId="{659C1668-D22C-43FA-A3E9-2D914073D8FE}">
      <dgm:prSet/>
      <dgm:spPr/>
      <dgm:t>
        <a:bodyPr/>
        <a:lstStyle/>
        <a:p>
          <a:endParaRPr lang="en-US"/>
        </a:p>
      </dgm:t>
    </dgm:pt>
    <dgm:pt modelId="{9997E971-F9E8-40EF-9009-9EE8C930C694}" type="sibTrans" cxnId="{659C1668-D22C-43FA-A3E9-2D914073D8FE}">
      <dgm:prSet/>
      <dgm:spPr/>
      <dgm:t>
        <a:bodyPr/>
        <a:lstStyle/>
        <a:p>
          <a:endParaRPr lang="en-US"/>
        </a:p>
      </dgm:t>
    </dgm:pt>
    <dgm:pt modelId="{D5B1D169-E0D4-43AF-AAE5-7C24338C3AED}">
      <dgm:prSet/>
      <dgm:spPr/>
      <dgm:t>
        <a:bodyPr/>
        <a:lstStyle/>
        <a:p>
          <a:r>
            <a:rPr lang="en-US"/>
            <a:t>Direction</a:t>
          </a:r>
        </a:p>
      </dgm:t>
    </dgm:pt>
    <dgm:pt modelId="{925E7E1C-AAB4-4F6D-9C11-1684B59731F0}" type="parTrans" cxnId="{F2CB28E4-0199-4AD2-84C3-8377A71A2F2C}">
      <dgm:prSet/>
      <dgm:spPr/>
      <dgm:t>
        <a:bodyPr/>
        <a:lstStyle/>
        <a:p>
          <a:endParaRPr lang="en-US"/>
        </a:p>
      </dgm:t>
    </dgm:pt>
    <dgm:pt modelId="{B1792D36-FADB-4270-B643-E3FA51A64117}" type="sibTrans" cxnId="{F2CB28E4-0199-4AD2-84C3-8377A71A2F2C}">
      <dgm:prSet/>
      <dgm:spPr/>
      <dgm:t>
        <a:bodyPr/>
        <a:lstStyle/>
        <a:p>
          <a:endParaRPr lang="en-US"/>
        </a:p>
      </dgm:t>
    </dgm:pt>
    <dgm:pt modelId="{EA3E4422-66E6-4A7D-AF58-F6DEC54636F2}">
      <dgm:prSet/>
      <dgm:spPr/>
      <dgm:t>
        <a:bodyPr/>
        <a:lstStyle/>
        <a:p>
          <a:r>
            <a:rPr lang="en-US"/>
            <a:t>Planning </a:t>
          </a:r>
        </a:p>
      </dgm:t>
    </dgm:pt>
    <dgm:pt modelId="{BA0C1CE8-FE57-4688-968F-51E48795F8B4}" type="parTrans" cxnId="{C5F2B601-D69C-4F8E-A578-D376CFCE53DE}">
      <dgm:prSet/>
      <dgm:spPr/>
      <dgm:t>
        <a:bodyPr/>
        <a:lstStyle/>
        <a:p>
          <a:endParaRPr lang="en-US"/>
        </a:p>
      </dgm:t>
    </dgm:pt>
    <dgm:pt modelId="{5AD5CA8B-492D-49C8-8B58-46247A7BEAD2}" type="sibTrans" cxnId="{C5F2B601-D69C-4F8E-A578-D376CFCE53DE}">
      <dgm:prSet/>
      <dgm:spPr/>
      <dgm:t>
        <a:bodyPr/>
        <a:lstStyle/>
        <a:p>
          <a:endParaRPr lang="en-US"/>
        </a:p>
      </dgm:t>
    </dgm:pt>
    <dgm:pt modelId="{738A4068-2A85-4381-8F0E-E1881CB9A7FD}">
      <dgm:prSet/>
      <dgm:spPr/>
      <dgm:t>
        <a:bodyPr/>
        <a:lstStyle/>
        <a:p>
          <a:r>
            <a:rPr lang="en-US"/>
            <a:t>Personnel issues</a:t>
          </a:r>
        </a:p>
      </dgm:t>
    </dgm:pt>
    <dgm:pt modelId="{2B6E05F3-3DB9-40A2-97DE-7F3378C9651E}" type="parTrans" cxnId="{9BACE2D1-F679-4EB8-9DEB-FA0A834E77CA}">
      <dgm:prSet/>
      <dgm:spPr/>
      <dgm:t>
        <a:bodyPr/>
        <a:lstStyle/>
        <a:p>
          <a:endParaRPr lang="en-US"/>
        </a:p>
      </dgm:t>
    </dgm:pt>
    <dgm:pt modelId="{87D310BF-15E5-4A8D-BA15-62F4285DD367}" type="sibTrans" cxnId="{9BACE2D1-F679-4EB8-9DEB-FA0A834E77CA}">
      <dgm:prSet/>
      <dgm:spPr/>
      <dgm:t>
        <a:bodyPr/>
        <a:lstStyle/>
        <a:p>
          <a:endParaRPr lang="en-US"/>
        </a:p>
      </dgm:t>
    </dgm:pt>
    <dgm:pt modelId="{3E78875F-8FD8-4B25-9DEC-6A750A0AE00C}">
      <dgm:prSet/>
      <dgm:spPr/>
      <dgm:t>
        <a:bodyPr/>
        <a:lstStyle/>
        <a:p>
          <a:r>
            <a:rPr lang="en-US"/>
            <a:t>Training</a:t>
          </a:r>
        </a:p>
      </dgm:t>
    </dgm:pt>
    <dgm:pt modelId="{44272276-DBC3-4654-81C9-ADF7DCAB2254}" type="parTrans" cxnId="{C5443F0F-BAA6-4095-AD2B-748903AD1DF2}">
      <dgm:prSet/>
      <dgm:spPr/>
      <dgm:t>
        <a:bodyPr/>
        <a:lstStyle/>
        <a:p>
          <a:endParaRPr lang="en-US"/>
        </a:p>
      </dgm:t>
    </dgm:pt>
    <dgm:pt modelId="{C0CE7BFD-C29C-4F18-8B4D-9C4AC263E9E3}" type="sibTrans" cxnId="{C5443F0F-BAA6-4095-AD2B-748903AD1DF2}">
      <dgm:prSet/>
      <dgm:spPr/>
      <dgm:t>
        <a:bodyPr/>
        <a:lstStyle/>
        <a:p>
          <a:endParaRPr lang="en-US"/>
        </a:p>
      </dgm:t>
    </dgm:pt>
    <dgm:pt modelId="{2271ABFF-863A-4A77-87DB-4E9C830C44CF}" type="pres">
      <dgm:prSet presAssocID="{29E15FFF-643A-4E33-828E-E534B292987D}" presName="root" presStyleCnt="0">
        <dgm:presLayoutVars>
          <dgm:dir/>
          <dgm:resizeHandles val="exact"/>
        </dgm:presLayoutVars>
      </dgm:prSet>
      <dgm:spPr/>
    </dgm:pt>
    <dgm:pt modelId="{FAB365DC-53C1-4151-95B8-9DE6D164C26C}" type="pres">
      <dgm:prSet presAssocID="{C08D734F-87F1-4B86-8394-ABC8ECF1A77E}" presName="compNode" presStyleCnt="0"/>
      <dgm:spPr/>
    </dgm:pt>
    <dgm:pt modelId="{A2980CCF-C483-4A9F-9BE7-FB38EF79F20A}" type="pres">
      <dgm:prSet presAssocID="{C08D734F-87F1-4B86-8394-ABC8ECF1A77E}" presName="bgRect" presStyleLbl="bgShp" presStyleIdx="0" presStyleCnt="6"/>
      <dgm:spPr/>
    </dgm:pt>
    <dgm:pt modelId="{C0175226-2DA0-41F0-A366-AF8BA02F8DF4}" type="pres">
      <dgm:prSet presAssocID="{C08D734F-87F1-4B86-8394-ABC8ECF1A77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CB42E21E-503A-4FC5-8428-E20CEBB17BCE}" type="pres">
      <dgm:prSet presAssocID="{C08D734F-87F1-4B86-8394-ABC8ECF1A77E}" presName="spaceRect" presStyleCnt="0"/>
      <dgm:spPr/>
    </dgm:pt>
    <dgm:pt modelId="{BA4C9C9E-6673-46EC-9C2B-54F4182EA8F6}" type="pres">
      <dgm:prSet presAssocID="{C08D734F-87F1-4B86-8394-ABC8ECF1A77E}" presName="parTx" presStyleLbl="revTx" presStyleIdx="0" presStyleCnt="6">
        <dgm:presLayoutVars>
          <dgm:chMax val="0"/>
          <dgm:chPref val="0"/>
        </dgm:presLayoutVars>
      </dgm:prSet>
      <dgm:spPr/>
    </dgm:pt>
    <dgm:pt modelId="{F6394A31-6FC2-465A-9747-28FE0A56B2D4}" type="pres">
      <dgm:prSet presAssocID="{22A407BA-ECC4-4F13-8874-E4315809CA49}" presName="sibTrans" presStyleCnt="0"/>
      <dgm:spPr/>
    </dgm:pt>
    <dgm:pt modelId="{5EC36650-94E9-4E46-AA4A-62C3DFBAC8E7}" type="pres">
      <dgm:prSet presAssocID="{6A95320F-6C56-4A93-845B-49D81717D735}" presName="compNode" presStyleCnt="0"/>
      <dgm:spPr/>
    </dgm:pt>
    <dgm:pt modelId="{DEAE5C60-9E67-404E-9D02-AFF1F1972B64}" type="pres">
      <dgm:prSet presAssocID="{6A95320F-6C56-4A93-845B-49D81717D735}" presName="bgRect" presStyleLbl="bgShp" presStyleIdx="1" presStyleCnt="6"/>
      <dgm:spPr/>
    </dgm:pt>
    <dgm:pt modelId="{9CBC6040-7385-41DE-A826-C947FCF7A1F1}" type="pres">
      <dgm:prSet presAssocID="{6A95320F-6C56-4A93-845B-49D81717D73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753D3513-97E6-47BB-BFCC-81A0AE12BD4D}" type="pres">
      <dgm:prSet presAssocID="{6A95320F-6C56-4A93-845B-49D81717D735}" presName="spaceRect" presStyleCnt="0"/>
      <dgm:spPr/>
    </dgm:pt>
    <dgm:pt modelId="{F39ACAD3-D8C8-427E-85B0-2DF66EAED30F}" type="pres">
      <dgm:prSet presAssocID="{6A95320F-6C56-4A93-845B-49D81717D735}" presName="parTx" presStyleLbl="revTx" presStyleIdx="1" presStyleCnt="6">
        <dgm:presLayoutVars>
          <dgm:chMax val="0"/>
          <dgm:chPref val="0"/>
        </dgm:presLayoutVars>
      </dgm:prSet>
      <dgm:spPr/>
    </dgm:pt>
    <dgm:pt modelId="{6C722D2B-B968-4485-A892-9759C0D2D4ED}" type="pres">
      <dgm:prSet presAssocID="{9997E971-F9E8-40EF-9009-9EE8C930C694}" presName="sibTrans" presStyleCnt="0"/>
      <dgm:spPr/>
    </dgm:pt>
    <dgm:pt modelId="{960B80F4-1999-40F8-9D45-480D3EFAC90B}" type="pres">
      <dgm:prSet presAssocID="{D5B1D169-E0D4-43AF-AAE5-7C24338C3AED}" presName="compNode" presStyleCnt="0"/>
      <dgm:spPr/>
    </dgm:pt>
    <dgm:pt modelId="{D70F2119-926F-4B2E-A10F-663D89C84970}" type="pres">
      <dgm:prSet presAssocID="{D5B1D169-E0D4-43AF-AAE5-7C24338C3AED}" presName="bgRect" presStyleLbl="bgShp" presStyleIdx="2" presStyleCnt="6"/>
      <dgm:spPr/>
    </dgm:pt>
    <dgm:pt modelId="{082112B2-DEAC-4B33-B128-6FA0C5D2C70F}" type="pres">
      <dgm:prSet presAssocID="{D5B1D169-E0D4-43AF-AAE5-7C24338C3AE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vron Arrows"/>
        </a:ext>
      </dgm:extLst>
    </dgm:pt>
    <dgm:pt modelId="{365C43D8-9A21-4133-9B90-E4CB933E40B7}" type="pres">
      <dgm:prSet presAssocID="{D5B1D169-E0D4-43AF-AAE5-7C24338C3AED}" presName="spaceRect" presStyleCnt="0"/>
      <dgm:spPr/>
    </dgm:pt>
    <dgm:pt modelId="{2C6D6A97-0103-4696-ACF1-94BBDEC03DD1}" type="pres">
      <dgm:prSet presAssocID="{D5B1D169-E0D4-43AF-AAE5-7C24338C3AED}" presName="parTx" presStyleLbl="revTx" presStyleIdx="2" presStyleCnt="6">
        <dgm:presLayoutVars>
          <dgm:chMax val="0"/>
          <dgm:chPref val="0"/>
        </dgm:presLayoutVars>
      </dgm:prSet>
      <dgm:spPr/>
    </dgm:pt>
    <dgm:pt modelId="{0964CF19-5669-46CC-8F06-0C097F577519}" type="pres">
      <dgm:prSet presAssocID="{B1792D36-FADB-4270-B643-E3FA51A64117}" presName="sibTrans" presStyleCnt="0"/>
      <dgm:spPr/>
    </dgm:pt>
    <dgm:pt modelId="{D5D5392D-8C91-4E9B-930C-3698A05ADF41}" type="pres">
      <dgm:prSet presAssocID="{EA3E4422-66E6-4A7D-AF58-F6DEC54636F2}" presName="compNode" presStyleCnt="0"/>
      <dgm:spPr/>
    </dgm:pt>
    <dgm:pt modelId="{CE701AD9-95A8-4B29-86FA-04B0645EF2A5}" type="pres">
      <dgm:prSet presAssocID="{EA3E4422-66E6-4A7D-AF58-F6DEC54636F2}" presName="bgRect" presStyleLbl="bgShp" presStyleIdx="3" presStyleCnt="6"/>
      <dgm:spPr/>
    </dgm:pt>
    <dgm:pt modelId="{B8445165-DF85-494D-B8CC-471AF0E91545}" type="pres">
      <dgm:prSet presAssocID="{EA3E4422-66E6-4A7D-AF58-F6DEC54636F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ily Calendar"/>
        </a:ext>
      </dgm:extLst>
    </dgm:pt>
    <dgm:pt modelId="{EFB8707D-A29D-43AB-AD48-6522D7789CDE}" type="pres">
      <dgm:prSet presAssocID="{EA3E4422-66E6-4A7D-AF58-F6DEC54636F2}" presName="spaceRect" presStyleCnt="0"/>
      <dgm:spPr/>
    </dgm:pt>
    <dgm:pt modelId="{E741EEA4-5C5A-49D4-B38F-66AB527FEC4F}" type="pres">
      <dgm:prSet presAssocID="{EA3E4422-66E6-4A7D-AF58-F6DEC54636F2}" presName="parTx" presStyleLbl="revTx" presStyleIdx="3" presStyleCnt="6">
        <dgm:presLayoutVars>
          <dgm:chMax val="0"/>
          <dgm:chPref val="0"/>
        </dgm:presLayoutVars>
      </dgm:prSet>
      <dgm:spPr/>
    </dgm:pt>
    <dgm:pt modelId="{240A4763-BDEE-4DE9-A168-76376BBF8B18}" type="pres">
      <dgm:prSet presAssocID="{5AD5CA8B-492D-49C8-8B58-46247A7BEAD2}" presName="sibTrans" presStyleCnt="0"/>
      <dgm:spPr/>
    </dgm:pt>
    <dgm:pt modelId="{0717AD2F-9C71-4697-88CE-6875F3C95E62}" type="pres">
      <dgm:prSet presAssocID="{738A4068-2A85-4381-8F0E-E1881CB9A7FD}" presName="compNode" presStyleCnt="0"/>
      <dgm:spPr/>
    </dgm:pt>
    <dgm:pt modelId="{8B459002-4317-45AF-8E50-F4E8133E5FDB}" type="pres">
      <dgm:prSet presAssocID="{738A4068-2A85-4381-8F0E-E1881CB9A7FD}" presName="bgRect" presStyleLbl="bgShp" presStyleIdx="4" presStyleCnt="6"/>
      <dgm:spPr/>
    </dgm:pt>
    <dgm:pt modelId="{8E5D7736-F0A5-4950-9255-9773F37C63D8}" type="pres">
      <dgm:prSet presAssocID="{738A4068-2A85-4381-8F0E-E1881CB9A7F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am"/>
        </a:ext>
      </dgm:extLst>
    </dgm:pt>
    <dgm:pt modelId="{825F65D7-E3A3-4CE2-AE95-8417F121CC51}" type="pres">
      <dgm:prSet presAssocID="{738A4068-2A85-4381-8F0E-E1881CB9A7FD}" presName="spaceRect" presStyleCnt="0"/>
      <dgm:spPr/>
    </dgm:pt>
    <dgm:pt modelId="{5BE55F9C-6753-4768-AD4B-3E3EAFD2D02A}" type="pres">
      <dgm:prSet presAssocID="{738A4068-2A85-4381-8F0E-E1881CB9A7FD}" presName="parTx" presStyleLbl="revTx" presStyleIdx="4" presStyleCnt="6">
        <dgm:presLayoutVars>
          <dgm:chMax val="0"/>
          <dgm:chPref val="0"/>
        </dgm:presLayoutVars>
      </dgm:prSet>
      <dgm:spPr/>
    </dgm:pt>
    <dgm:pt modelId="{86B8533C-F271-4D35-80AF-56BB6FF7508B}" type="pres">
      <dgm:prSet presAssocID="{87D310BF-15E5-4A8D-BA15-62F4285DD367}" presName="sibTrans" presStyleCnt="0"/>
      <dgm:spPr/>
    </dgm:pt>
    <dgm:pt modelId="{A93C3766-0719-4607-B216-BEDF8A152D8B}" type="pres">
      <dgm:prSet presAssocID="{3E78875F-8FD8-4B25-9DEC-6A750A0AE00C}" presName="compNode" presStyleCnt="0"/>
      <dgm:spPr/>
    </dgm:pt>
    <dgm:pt modelId="{2B45E755-6108-4BF9-8FD7-E79F2520B407}" type="pres">
      <dgm:prSet presAssocID="{3E78875F-8FD8-4B25-9DEC-6A750A0AE00C}" presName="bgRect" presStyleLbl="bgShp" presStyleIdx="5" presStyleCnt="6"/>
      <dgm:spPr/>
    </dgm:pt>
    <dgm:pt modelId="{9AD8CE99-2501-4820-AF7E-5172B57986C0}" type="pres">
      <dgm:prSet presAssocID="{3E78875F-8FD8-4B25-9DEC-6A750A0AE00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acher"/>
        </a:ext>
      </dgm:extLst>
    </dgm:pt>
    <dgm:pt modelId="{FAAE3F6C-B57B-43C9-85B2-25565D509FAB}" type="pres">
      <dgm:prSet presAssocID="{3E78875F-8FD8-4B25-9DEC-6A750A0AE00C}" presName="spaceRect" presStyleCnt="0"/>
      <dgm:spPr/>
    </dgm:pt>
    <dgm:pt modelId="{25B34989-166F-4AED-8A01-D3B30609E03F}" type="pres">
      <dgm:prSet presAssocID="{3E78875F-8FD8-4B25-9DEC-6A750A0AE00C}" presName="parTx" presStyleLbl="revTx" presStyleIdx="5" presStyleCnt="6">
        <dgm:presLayoutVars>
          <dgm:chMax val="0"/>
          <dgm:chPref val="0"/>
        </dgm:presLayoutVars>
      </dgm:prSet>
      <dgm:spPr/>
    </dgm:pt>
  </dgm:ptLst>
  <dgm:cxnLst>
    <dgm:cxn modelId="{C5F2B601-D69C-4F8E-A578-D376CFCE53DE}" srcId="{29E15FFF-643A-4E33-828E-E534B292987D}" destId="{EA3E4422-66E6-4A7D-AF58-F6DEC54636F2}" srcOrd="3" destOrd="0" parTransId="{BA0C1CE8-FE57-4688-968F-51E48795F8B4}" sibTransId="{5AD5CA8B-492D-49C8-8B58-46247A7BEAD2}"/>
    <dgm:cxn modelId="{C5443F0F-BAA6-4095-AD2B-748903AD1DF2}" srcId="{29E15FFF-643A-4E33-828E-E534B292987D}" destId="{3E78875F-8FD8-4B25-9DEC-6A750A0AE00C}" srcOrd="5" destOrd="0" parTransId="{44272276-DBC3-4654-81C9-ADF7DCAB2254}" sibTransId="{C0CE7BFD-C29C-4F18-8B4D-9C4AC263E9E3}"/>
    <dgm:cxn modelId="{7E0E2011-AED0-452D-BD92-7A377D2B7BA7}" srcId="{29E15FFF-643A-4E33-828E-E534B292987D}" destId="{C08D734F-87F1-4B86-8394-ABC8ECF1A77E}" srcOrd="0" destOrd="0" parTransId="{8D21546C-D61E-479D-8C8B-F74A30CC8061}" sibTransId="{22A407BA-ECC4-4F13-8874-E4315809CA49}"/>
    <dgm:cxn modelId="{25786D42-DE88-4127-82D9-6E019A47CC7F}" type="presOf" srcId="{D5B1D169-E0D4-43AF-AAE5-7C24338C3AED}" destId="{2C6D6A97-0103-4696-ACF1-94BBDEC03DD1}" srcOrd="0" destOrd="0" presId="urn:microsoft.com/office/officeart/2018/2/layout/IconVerticalSolidList"/>
    <dgm:cxn modelId="{61A35844-F745-4867-B3C9-3850F22ADF8D}" type="presOf" srcId="{29E15FFF-643A-4E33-828E-E534B292987D}" destId="{2271ABFF-863A-4A77-87DB-4E9C830C44CF}" srcOrd="0" destOrd="0" presId="urn:microsoft.com/office/officeart/2018/2/layout/IconVerticalSolidList"/>
    <dgm:cxn modelId="{659C1668-D22C-43FA-A3E9-2D914073D8FE}" srcId="{29E15FFF-643A-4E33-828E-E534B292987D}" destId="{6A95320F-6C56-4A93-845B-49D81717D735}" srcOrd="1" destOrd="0" parTransId="{D1E080B3-D312-444F-8B8C-EB788B72391D}" sibTransId="{9997E971-F9E8-40EF-9009-9EE8C930C694}"/>
    <dgm:cxn modelId="{A7AEC970-03EC-4D32-A7F5-DCE63667149C}" type="presOf" srcId="{3E78875F-8FD8-4B25-9DEC-6A750A0AE00C}" destId="{25B34989-166F-4AED-8A01-D3B30609E03F}" srcOrd="0" destOrd="0" presId="urn:microsoft.com/office/officeart/2018/2/layout/IconVerticalSolidList"/>
    <dgm:cxn modelId="{3A2F049C-5B39-460A-A979-99785AC53FA6}" type="presOf" srcId="{C08D734F-87F1-4B86-8394-ABC8ECF1A77E}" destId="{BA4C9C9E-6673-46EC-9C2B-54F4182EA8F6}" srcOrd="0" destOrd="0" presId="urn:microsoft.com/office/officeart/2018/2/layout/IconVerticalSolidList"/>
    <dgm:cxn modelId="{9FFF2AA3-3180-4337-997A-A4EB62BCED15}" type="presOf" srcId="{738A4068-2A85-4381-8F0E-E1881CB9A7FD}" destId="{5BE55F9C-6753-4768-AD4B-3E3EAFD2D02A}" srcOrd="0" destOrd="0" presId="urn:microsoft.com/office/officeart/2018/2/layout/IconVerticalSolidList"/>
    <dgm:cxn modelId="{931120A8-5D77-4E7D-947C-ED1972EC5B90}" type="presOf" srcId="{EA3E4422-66E6-4A7D-AF58-F6DEC54636F2}" destId="{E741EEA4-5C5A-49D4-B38F-66AB527FEC4F}" srcOrd="0" destOrd="0" presId="urn:microsoft.com/office/officeart/2018/2/layout/IconVerticalSolidList"/>
    <dgm:cxn modelId="{9BACE2D1-F679-4EB8-9DEB-FA0A834E77CA}" srcId="{29E15FFF-643A-4E33-828E-E534B292987D}" destId="{738A4068-2A85-4381-8F0E-E1881CB9A7FD}" srcOrd="4" destOrd="0" parTransId="{2B6E05F3-3DB9-40A2-97DE-7F3378C9651E}" sibTransId="{87D310BF-15E5-4A8D-BA15-62F4285DD367}"/>
    <dgm:cxn modelId="{3FC641DF-3FEF-44C4-B667-2AD69EFF381B}" type="presOf" srcId="{6A95320F-6C56-4A93-845B-49D81717D735}" destId="{F39ACAD3-D8C8-427E-85B0-2DF66EAED30F}" srcOrd="0" destOrd="0" presId="urn:microsoft.com/office/officeart/2018/2/layout/IconVerticalSolidList"/>
    <dgm:cxn modelId="{F2CB28E4-0199-4AD2-84C3-8377A71A2F2C}" srcId="{29E15FFF-643A-4E33-828E-E534B292987D}" destId="{D5B1D169-E0D4-43AF-AAE5-7C24338C3AED}" srcOrd="2" destOrd="0" parTransId="{925E7E1C-AAB4-4F6D-9C11-1684B59731F0}" sibTransId="{B1792D36-FADB-4270-B643-E3FA51A64117}"/>
    <dgm:cxn modelId="{21CB42FB-F181-4B98-820D-C06620B222A8}" type="presParOf" srcId="{2271ABFF-863A-4A77-87DB-4E9C830C44CF}" destId="{FAB365DC-53C1-4151-95B8-9DE6D164C26C}" srcOrd="0" destOrd="0" presId="urn:microsoft.com/office/officeart/2018/2/layout/IconVerticalSolidList"/>
    <dgm:cxn modelId="{AB8B89C1-940E-4DEF-A396-E2437A62EC8C}" type="presParOf" srcId="{FAB365DC-53C1-4151-95B8-9DE6D164C26C}" destId="{A2980CCF-C483-4A9F-9BE7-FB38EF79F20A}" srcOrd="0" destOrd="0" presId="urn:microsoft.com/office/officeart/2018/2/layout/IconVerticalSolidList"/>
    <dgm:cxn modelId="{FFE16715-0839-403F-9C13-2A5695BFE187}" type="presParOf" srcId="{FAB365DC-53C1-4151-95B8-9DE6D164C26C}" destId="{C0175226-2DA0-41F0-A366-AF8BA02F8DF4}" srcOrd="1" destOrd="0" presId="urn:microsoft.com/office/officeart/2018/2/layout/IconVerticalSolidList"/>
    <dgm:cxn modelId="{3113EB3C-5D5A-445D-84BD-F53F2549F5F7}" type="presParOf" srcId="{FAB365DC-53C1-4151-95B8-9DE6D164C26C}" destId="{CB42E21E-503A-4FC5-8428-E20CEBB17BCE}" srcOrd="2" destOrd="0" presId="urn:microsoft.com/office/officeart/2018/2/layout/IconVerticalSolidList"/>
    <dgm:cxn modelId="{D73BFD93-D0DE-42E7-8356-D53FF2FB1493}" type="presParOf" srcId="{FAB365DC-53C1-4151-95B8-9DE6D164C26C}" destId="{BA4C9C9E-6673-46EC-9C2B-54F4182EA8F6}" srcOrd="3" destOrd="0" presId="urn:microsoft.com/office/officeart/2018/2/layout/IconVerticalSolidList"/>
    <dgm:cxn modelId="{F0802C15-A184-4D89-B0A7-7EA2586405DD}" type="presParOf" srcId="{2271ABFF-863A-4A77-87DB-4E9C830C44CF}" destId="{F6394A31-6FC2-465A-9747-28FE0A56B2D4}" srcOrd="1" destOrd="0" presId="urn:microsoft.com/office/officeart/2018/2/layout/IconVerticalSolidList"/>
    <dgm:cxn modelId="{FE61E155-DF94-4617-ACD8-07A0922197CE}" type="presParOf" srcId="{2271ABFF-863A-4A77-87DB-4E9C830C44CF}" destId="{5EC36650-94E9-4E46-AA4A-62C3DFBAC8E7}" srcOrd="2" destOrd="0" presId="urn:microsoft.com/office/officeart/2018/2/layout/IconVerticalSolidList"/>
    <dgm:cxn modelId="{0EC7A68C-E2CC-4F56-BFE2-98CFB37001B0}" type="presParOf" srcId="{5EC36650-94E9-4E46-AA4A-62C3DFBAC8E7}" destId="{DEAE5C60-9E67-404E-9D02-AFF1F1972B64}" srcOrd="0" destOrd="0" presId="urn:microsoft.com/office/officeart/2018/2/layout/IconVerticalSolidList"/>
    <dgm:cxn modelId="{6B5F0EBE-6AEC-48C0-939C-DD117249A4F0}" type="presParOf" srcId="{5EC36650-94E9-4E46-AA4A-62C3DFBAC8E7}" destId="{9CBC6040-7385-41DE-A826-C947FCF7A1F1}" srcOrd="1" destOrd="0" presId="urn:microsoft.com/office/officeart/2018/2/layout/IconVerticalSolidList"/>
    <dgm:cxn modelId="{04DAF76F-93F1-4D1B-8B77-D1F998CAAD1F}" type="presParOf" srcId="{5EC36650-94E9-4E46-AA4A-62C3DFBAC8E7}" destId="{753D3513-97E6-47BB-BFCC-81A0AE12BD4D}" srcOrd="2" destOrd="0" presId="urn:microsoft.com/office/officeart/2018/2/layout/IconVerticalSolidList"/>
    <dgm:cxn modelId="{81E391E3-CA69-426A-995F-E30FF1B83D36}" type="presParOf" srcId="{5EC36650-94E9-4E46-AA4A-62C3DFBAC8E7}" destId="{F39ACAD3-D8C8-427E-85B0-2DF66EAED30F}" srcOrd="3" destOrd="0" presId="urn:microsoft.com/office/officeart/2018/2/layout/IconVerticalSolidList"/>
    <dgm:cxn modelId="{FCD51C49-B098-4F39-ABB4-70FA6D10D6CD}" type="presParOf" srcId="{2271ABFF-863A-4A77-87DB-4E9C830C44CF}" destId="{6C722D2B-B968-4485-A892-9759C0D2D4ED}" srcOrd="3" destOrd="0" presId="urn:microsoft.com/office/officeart/2018/2/layout/IconVerticalSolidList"/>
    <dgm:cxn modelId="{67C796DC-6521-4AF6-853F-DBCC013B431F}" type="presParOf" srcId="{2271ABFF-863A-4A77-87DB-4E9C830C44CF}" destId="{960B80F4-1999-40F8-9D45-480D3EFAC90B}" srcOrd="4" destOrd="0" presId="urn:microsoft.com/office/officeart/2018/2/layout/IconVerticalSolidList"/>
    <dgm:cxn modelId="{EE63D23F-8824-4D4A-96EB-A4BFA0B5AE71}" type="presParOf" srcId="{960B80F4-1999-40F8-9D45-480D3EFAC90B}" destId="{D70F2119-926F-4B2E-A10F-663D89C84970}" srcOrd="0" destOrd="0" presId="urn:microsoft.com/office/officeart/2018/2/layout/IconVerticalSolidList"/>
    <dgm:cxn modelId="{37FF06FE-1FC3-490C-A057-A4984412F0BE}" type="presParOf" srcId="{960B80F4-1999-40F8-9D45-480D3EFAC90B}" destId="{082112B2-DEAC-4B33-B128-6FA0C5D2C70F}" srcOrd="1" destOrd="0" presId="urn:microsoft.com/office/officeart/2018/2/layout/IconVerticalSolidList"/>
    <dgm:cxn modelId="{FF954045-0A3A-4BE4-84F4-619438F2E84D}" type="presParOf" srcId="{960B80F4-1999-40F8-9D45-480D3EFAC90B}" destId="{365C43D8-9A21-4133-9B90-E4CB933E40B7}" srcOrd="2" destOrd="0" presId="urn:microsoft.com/office/officeart/2018/2/layout/IconVerticalSolidList"/>
    <dgm:cxn modelId="{AF62DE45-0A50-4F83-899D-2D11E0B9AE09}" type="presParOf" srcId="{960B80F4-1999-40F8-9D45-480D3EFAC90B}" destId="{2C6D6A97-0103-4696-ACF1-94BBDEC03DD1}" srcOrd="3" destOrd="0" presId="urn:microsoft.com/office/officeart/2018/2/layout/IconVerticalSolidList"/>
    <dgm:cxn modelId="{17B5C1CC-8E07-41C7-8586-352572C3800C}" type="presParOf" srcId="{2271ABFF-863A-4A77-87DB-4E9C830C44CF}" destId="{0964CF19-5669-46CC-8F06-0C097F577519}" srcOrd="5" destOrd="0" presId="urn:microsoft.com/office/officeart/2018/2/layout/IconVerticalSolidList"/>
    <dgm:cxn modelId="{66C0B839-AC28-4967-957B-FDED488536E1}" type="presParOf" srcId="{2271ABFF-863A-4A77-87DB-4E9C830C44CF}" destId="{D5D5392D-8C91-4E9B-930C-3698A05ADF41}" srcOrd="6" destOrd="0" presId="urn:microsoft.com/office/officeart/2018/2/layout/IconVerticalSolidList"/>
    <dgm:cxn modelId="{F15E379D-BB95-4FAE-92DA-B58A9730F141}" type="presParOf" srcId="{D5D5392D-8C91-4E9B-930C-3698A05ADF41}" destId="{CE701AD9-95A8-4B29-86FA-04B0645EF2A5}" srcOrd="0" destOrd="0" presId="urn:microsoft.com/office/officeart/2018/2/layout/IconVerticalSolidList"/>
    <dgm:cxn modelId="{6B603227-A186-4C24-9C1C-26E7D12337F0}" type="presParOf" srcId="{D5D5392D-8C91-4E9B-930C-3698A05ADF41}" destId="{B8445165-DF85-494D-B8CC-471AF0E91545}" srcOrd="1" destOrd="0" presId="urn:microsoft.com/office/officeart/2018/2/layout/IconVerticalSolidList"/>
    <dgm:cxn modelId="{7ED64204-4A71-4E46-BE62-E428904B3591}" type="presParOf" srcId="{D5D5392D-8C91-4E9B-930C-3698A05ADF41}" destId="{EFB8707D-A29D-43AB-AD48-6522D7789CDE}" srcOrd="2" destOrd="0" presId="urn:microsoft.com/office/officeart/2018/2/layout/IconVerticalSolidList"/>
    <dgm:cxn modelId="{3EB61BAD-6727-4717-92D0-F055DCD34F7D}" type="presParOf" srcId="{D5D5392D-8C91-4E9B-930C-3698A05ADF41}" destId="{E741EEA4-5C5A-49D4-B38F-66AB527FEC4F}" srcOrd="3" destOrd="0" presId="urn:microsoft.com/office/officeart/2018/2/layout/IconVerticalSolidList"/>
    <dgm:cxn modelId="{FC9C2629-34F2-4C44-B0CC-11653B6BD0A2}" type="presParOf" srcId="{2271ABFF-863A-4A77-87DB-4E9C830C44CF}" destId="{240A4763-BDEE-4DE9-A168-76376BBF8B18}" srcOrd="7" destOrd="0" presId="urn:microsoft.com/office/officeart/2018/2/layout/IconVerticalSolidList"/>
    <dgm:cxn modelId="{1B45588F-E2CF-4240-A1A7-FEB7DB8E33C0}" type="presParOf" srcId="{2271ABFF-863A-4A77-87DB-4E9C830C44CF}" destId="{0717AD2F-9C71-4697-88CE-6875F3C95E62}" srcOrd="8" destOrd="0" presId="urn:microsoft.com/office/officeart/2018/2/layout/IconVerticalSolidList"/>
    <dgm:cxn modelId="{0225F72C-CFB3-43CC-BC1B-95FEB0246105}" type="presParOf" srcId="{0717AD2F-9C71-4697-88CE-6875F3C95E62}" destId="{8B459002-4317-45AF-8E50-F4E8133E5FDB}" srcOrd="0" destOrd="0" presId="urn:microsoft.com/office/officeart/2018/2/layout/IconVerticalSolidList"/>
    <dgm:cxn modelId="{50DB5732-633B-4872-A61C-A40A5CA78610}" type="presParOf" srcId="{0717AD2F-9C71-4697-88CE-6875F3C95E62}" destId="{8E5D7736-F0A5-4950-9255-9773F37C63D8}" srcOrd="1" destOrd="0" presId="urn:microsoft.com/office/officeart/2018/2/layout/IconVerticalSolidList"/>
    <dgm:cxn modelId="{85EA0A13-816C-479C-86B1-97EFEA68ECCC}" type="presParOf" srcId="{0717AD2F-9C71-4697-88CE-6875F3C95E62}" destId="{825F65D7-E3A3-4CE2-AE95-8417F121CC51}" srcOrd="2" destOrd="0" presId="urn:microsoft.com/office/officeart/2018/2/layout/IconVerticalSolidList"/>
    <dgm:cxn modelId="{0236489C-3273-4341-B408-9E111980F22B}" type="presParOf" srcId="{0717AD2F-9C71-4697-88CE-6875F3C95E62}" destId="{5BE55F9C-6753-4768-AD4B-3E3EAFD2D02A}" srcOrd="3" destOrd="0" presId="urn:microsoft.com/office/officeart/2018/2/layout/IconVerticalSolidList"/>
    <dgm:cxn modelId="{383AE18D-9A22-424A-8236-9E84C15B9EC6}" type="presParOf" srcId="{2271ABFF-863A-4A77-87DB-4E9C830C44CF}" destId="{86B8533C-F271-4D35-80AF-56BB6FF7508B}" srcOrd="9" destOrd="0" presId="urn:microsoft.com/office/officeart/2018/2/layout/IconVerticalSolidList"/>
    <dgm:cxn modelId="{32414CD5-A296-4400-8D78-1E57C7DA1FEC}" type="presParOf" srcId="{2271ABFF-863A-4A77-87DB-4E9C830C44CF}" destId="{A93C3766-0719-4607-B216-BEDF8A152D8B}" srcOrd="10" destOrd="0" presId="urn:microsoft.com/office/officeart/2018/2/layout/IconVerticalSolidList"/>
    <dgm:cxn modelId="{CC71DD6D-CCB3-4213-AAEA-AF15C7714E06}" type="presParOf" srcId="{A93C3766-0719-4607-B216-BEDF8A152D8B}" destId="{2B45E755-6108-4BF9-8FD7-E79F2520B407}" srcOrd="0" destOrd="0" presId="urn:microsoft.com/office/officeart/2018/2/layout/IconVerticalSolidList"/>
    <dgm:cxn modelId="{2D28FC78-C581-4A35-964B-B86D58520D6C}" type="presParOf" srcId="{A93C3766-0719-4607-B216-BEDF8A152D8B}" destId="{9AD8CE99-2501-4820-AF7E-5172B57986C0}" srcOrd="1" destOrd="0" presId="urn:microsoft.com/office/officeart/2018/2/layout/IconVerticalSolidList"/>
    <dgm:cxn modelId="{D05087B3-469C-401B-86D1-85BEB1023E5E}" type="presParOf" srcId="{A93C3766-0719-4607-B216-BEDF8A152D8B}" destId="{FAAE3F6C-B57B-43C9-85B2-25565D509FAB}" srcOrd="2" destOrd="0" presId="urn:microsoft.com/office/officeart/2018/2/layout/IconVerticalSolidList"/>
    <dgm:cxn modelId="{B1564189-A39B-4B4C-894A-7F0A17F895CC}" type="presParOf" srcId="{A93C3766-0719-4607-B216-BEDF8A152D8B}" destId="{25B34989-166F-4AED-8A01-D3B30609E03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F0F324-C462-4D97-9937-AD1E4D9A210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15FA6D0-E7E6-4D1D-98D9-E745800A7E17}">
      <dgm:prSet custT="1"/>
      <dgm:spPr/>
      <dgm:t>
        <a:bodyPr/>
        <a:lstStyle/>
        <a:p>
          <a:pPr>
            <a:defRPr b="1"/>
          </a:pPr>
          <a:r>
            <a:rPr lang="en-US" sz="2000"/>
            <a:t>Patrol</a:t>
          </a:r>
        </a:p>
      </dgm:t>
    </dgm:pt>
    <dgm:pt modelId="{C26858CF-6866-4442-A162-ADDC9B508603}" type="parTrans" cxnId="{F4CB957F-E0B9-43F6-8FF4-C38187DDD061}">
      <dgm:prSet/>
      <dgm:spPr/>
      <dgm:t>
        <a:bodyPr/>
        <a:lstStyle/>
        <a:p>
          <a:endParaRPr lang="en-US" sz="2800"/>
        </a:p>
      </dgm:t>
    </dgm:pt>
    <dgm:pt modelId="{FA883FB5-59B9-4E2F-ADAF-693A665E1E9C}" type="sibTrans" cxnId="{F4CB957F-E0B9-43F6-8FF4-C38187DDD061}">
      <dgm:prSet/>
      <dgm:spPr/>
      <dgm:t>
        <a:bodyPr/>
        <a:lstStyle/>
        <a:p>
          <a:endParaRPr lang="en-US" sz="2800"/>
        </a:p>
      </dgm:t>
    </dgm:pt>
    <dgm:pt modelId="{508983EA-23B9-4F7B-9050-292972B2E2CB}">
      <dgm:prSet custT="1"/>
      <dgm:spPr/>
      <dgm:t>
        <a:bodyPr/>
        <a:lstStyle/>
        <a:p>
          <a:pPr>
            <a:defRPr b="1"/>
          </a:pPr>
          <a:r>
            <a:rPr lang="en-US" sz="2000"/>
            <a:t>Traffic</a:t>
          </a:r>
        </a:p>
      </dgm:t>
    </dgm:pt>
    <dgm:pt modelId="{42A046D6-FBB0-4D2D-A9B0-F3904099F652}" type="parTrans" cxnId="{2EEFB56B-D6BC-45D5-9F1E-18B7F26E054C}">
      <dgm:prSet/>
      <dgm:spPr/>
      <dgm:t>
        <a:bodyPr/>
        <a:lstStyle/>
        <a:p>
          <a:endParaRPr lang="en-US" sz="2800"/>
        </a:p>
      </dgm:t>
    </dgm:pt>
    <dgm:pt modelId="{4E31409B-E155-4D96-A84C-BE68EE1DFEF3}" type="sibTrans" cxnId="{2EEFB56B-D6BC-45D5-9F1E-18B7F26E054C}">
      <dgm:prSet/>
      <dgm:spPr/>
      <dgm:t>
        <a:bodyPr/>
        <a:lstStyle/>
        <a:p>
          <a:endParaRPr lang="en-US" sz="2800"/>
        </a:p>
      </dgm:t>
    </dgm:pt>
    <dgm:pt modelId="{955ADD42-3FAC-4A0C-867B-DB6799D4F206}">
      <dgm:prSet custT="1"/>
      <dgm:spPr/>
      <dgm:t>
        <a:bodyPr/>
        <a:lstStyle/>
        <a:p>
          <a:pPr>
            <a:defRPr b="1"/>
          </a:pPr>
          <a:r>
            <a:rPr lang="en-US" sz="2000"/>
            <a:t>Legal Process</a:t>
          </a:r>
        </a:p>
      </dgm:t>
    </dgm:pt>
    <dgm:pt modelId="{16CAC1A2-782D-45CB-B001-18FB1D05AE06}" type="parTrans" cxnId="{CBA2C73C-BE3E-420E-AD0B-F5AEF7D47310}">
      <dgm:prSet/>
      <dgm:spPr/>
      <dgm:t>
        <a:bodyPr/>
        <a:lstStyle/>
        <a:p>
          <a:endParaRPr lang="en-US" sz="2800"/>
        </a:p>
      </dgm:t>
    </dgm:pt>
    <dgm:pt modelId="{E2F844C8-DB92-4403-AB7D-4A2AAE2E6C77}" type="sibTrans" cxnId="{CBA2C73C-BE3E-420E-AD0B-F5AEF7D47310}">
      <dgm:prSet/>
      <dgm:spPr/>
      <dgm:t>
        <a:bodyPr/>
        <a:lstStyle/>
        <a:p>
          <a:endParaRPr lang="en-US" sz="2800"/>
        </a:p>
      </dgm:t>
    </dgm:pt>
    <dgm:pt modelId="{1B814A60-9F3C-4201-8006-2EC931BE06FB}">
      <dgm:prSet custT="1"/>
      <dgm:spPr/>
      <dgm:t>
        <a:bodyPr/>
        <a:lstStyle/>
        <a:p>
          <a:pPr>
            <a:defRPr b="1"/>
          </a:pPr>
          <a:r>
            <a:rPr lang="en-US" sz="2000"/>
            <a:t>Court Security</a:t>
          </a:r>
        </a:p>
      </dgm:t>
    </dgm:pt>
    <dgm:pt modelId="{B9B8443A-0F01-461B-BA8C-89B999E77D42}" type="parTrans" cxnId="{69C2F625-161B-4143-B1AB-BA479A9919A9}">
      <dgm:prSet/>
      <dgm:spPr/>
      <dgm:t>
        <a:bodyPr/>
        <a:lstStyle/>
        <a:p>
          <a:endParaRPr lang="en-US" sz="2800"/>
        </a:p>
      </dgm:t>
    </dgm:pt>
    <dgm:pt modelId="{A1588315-E44D-459C-B9F2-DD882A6A2628}" type="sibTrans" cxnId="{69C2F625-161B-4143-B1AB-BA479A9919A9}">
      <dgm:prSet/>
      <dgm:spPr/>
      <dgm:t>
        <a:bodyPr/>
        <a:lstStyle/>
        <a:p>
          <a:endParaRPr lang="en-US" sz="2800"/>
        </a:p>
      </dgm:t>
    </dgm:pt>
    <dgm:pt modelId="{B49D76CC-5074-4402-9480-24607965236D}">
      <dgm:prSet custT="1"/>
      <dgm:spPr/>
      <dgm:t>
        <a:bodyPr/>
        <a:lstStyle/>
        <a:p>
          <a:r>
            <a:rPr lang="en-US" sz="1600"/>
            <a:t>Sheriff’s Office</a:t>
          </a:r>
        </a:p>
      </dgm:t>
    </dgm:pt>
    <dgm:pt modelId="{680ACA74-1998-4CBB-9B75-B31E485AF301}" type="parTrans" cxnId="{6E99EF55-1B19-45A2-B8E0-CB61B03D09D2}">
      <dgm:prSet/>
      <dgm:spPr/>
      <dgm:t>
        <a:bodyPr/>
        <a:lstStyle/>
        <a:p>
          <a:endParaRPr lang="en-US" sz="2800"/>
        </a:p>
      </dgm:t>
    </dgm:pt>
    <dgm:pt modelId="{31D05002-6A6D-4189-895A-9842F8FBAA8D}" type="sibTrans" cxnId="{6E99EF55-1B19-45A2-B8E0-CB61B03D09D2}">
      <dgm:prSet/>
      <dgm:spPr/>
      <dgm:t>
        <a:bodyPr/>
        <a:lstStyle/>
        <a:p>
          <a:endParaRPr lang="en-US" sz="2800"/>
        </a:p>
      </dgm:t>
    </dgm:pt>
    <dgm:pt modelId="{88BE5E8C-D80D-496E-8B95-57DDD2125D48}">
      <dgm:prSet custT="1"/>
      <dgm:spPr/>
      <dgm:t>
        <a:bodyPr/>
        <a:lstStyle/>
        <a:p>
          <a:pPr>
            <a:defRPr b="1"/>
          </a:pPr>
          <a:r>
            <a:rPr lang="en-US" sz="2000"/>
            <a:t>Campus Security</a:t>
          </a:r>
        </a:p>
      </dgm:t>
    </dgm:pt>
    <dgm:pt modelId="{3E3B73B0-818A-4C2E-B1B2-2FDB0422F220}" type="parTrans" cxnId="{927E76ED-B519-42F8-B5DD-3F3C67E2A561}">
      <dgm:prSet/>
      <dgm:spPr/>
      <dgm:t>
        <a:bodyPr/>
        <a:lstStyle/>
        <a:p>
          <a:endParaRPr lang="en-US" sz="2800"/>
        </a:p>
      </dgm:t>
    </dgm:pt>
    <dgm:pt modelId="{E6E888D9-FD2E-4DB4-87F4-86638C0F7F0C}" type="sibTrans" cxnId="{927E76ED-B519-42F8-B5DD-3F3C67E2A561}">
      <dgm:prSet/>
      <dgm:spPr/>
      <dgm:t>
        <a:bodyPr/>
        <a:lstStyle/>
        <a:p>
          <a:endParaRPr lang="en-US" sz="2800"/>
        </a:p>
      </dgm:t>
    </dgm:pt>
    <dgm:pt modelId="{27D9F711-543E-49B3-A6E6-EEFFE6F22984}">
      <dgm:prSet custT="1"/>
      <dgm:spPr/>
      <dgm:t>
        <a:bodyPr/>
        <a:lstStyle/>
        <a:p>
          <a:r>
            <a:rPr lang="en-US" sz="1600"/>
            <a:t>College and University Police Departments </a:t>
          </a:r>
        </a:p>
      </dgm:t>
    </dgm:pt>
    <dgm:pt modelId="{C5EAF02F-DF83-4897-B586-4E92F724EE70}" type="parTrans" cxnId="{714BA78B-B839-4A54-AC9D-CD5A32EE009B}">
      <dgm:prSet/>
      <dgm:spPr/>
      <dgm:t>
        <a:bodyPr/>
        <a:lstStyle/>
        <a:p>
          <a:endParaRPr lang="en-US" sz="2800"/>
        </a:p>
      </dgm:t>
    </dgm:pt>
    <dgm:pt modelId="{461522CB-3453-4554-914F-394322B03297}" type="sibTrans" cxnId="{714BA78B-B839-4A54-AC9D-CD5A32EE009B}">
      <dgm:prSet/>
      <dgm:spPr/>
      <dgm:t>
        <a:bodyPr/>
        <a:lstStyle/>
        <a:p>
          <a:endParaRPr lang="en-US" sz="2800"/>
        </a:p>
      </dgm:t>
    </dgm:pt>
    <dgm:pt modelId="{752FD1D7-F513-4DD3-A45D-A2A8E06352FF}">
      <dgm:prSet custT="1"/>
      <dgm:spPr/>
      <dgm:t>
        <a:bodyPr/>
        <a:lstStyle/>
        <a:p>
          <a:pPr>
            <a:defRPr b="1"/>
          </a:pPr>
          <a:r>
            <a:rPr lang="en-US" sz="2000"/>
            <a:t>Eyewitness Identification</a:t>
          </a:r>
        </a:p>
      </dgm:t>
    </dgm:pt>
    <dgm:pt modelId="{22EF1B70-8D60-4DB4-B4CB-2316C3864985}" type="parTrans" cxnId="{9E5B1E8C-4B7D-4B5B-819A-92A1B2D4C119}">
      <dgm:prSet/>
      <dgm:spPr/>
      <dgm:t>
        <a:bodyPr/>
        <a:lstStyle/>
        <a:p>
          <a:endParaRPr lang="en-US" sz="2800"/>
        </a:p>
      </dgm:t>
    </dgm:pt>
    <dgm:pt modelId="{2F1EB248-3750-4B1A-9FBC-087E05B096C8}" type="sibTrans" cxnId="{9E5B1E8C-4B7D-4B5B-819A-92A1B2D4C119}">
      <dgm:prSet/>
      <dgm:spPr/>
      <dgm:t>
        <a:bodyPr/>
        <a:lstStyle/>
        <a:p>
          <a:endParaRPr lang="en-US" sz="2800"/>
        </a:p>
      </dgm:t>
    </dgm:pt>
    <dgm:pt modelId="{7EFB13E5-143C-4D8A-9ECE-4BEF2D93ED03}" type="pres">
      <dgm:prSet presAssocID="{BFF0F324-C462-4D97-9937-AD1E4D9A2101}" presName="root" presStyleCnt="0">
        <dgm:presLayoutVars>
          <dgm:dir/>
          <dgm:resizeHandles val="exact"/>
        </dgm:presLayoutVars>
      </dgm:prSet>
      <dgm:spPr/>
    </dgm:pt>
    <dgm:pt modelId="{CAAB06D2-B5AC-4E98-93AF-BFE4A5F68FB4}" type="pres">
      <dgm:prSet presAssocID="{615FA6D0-E7E6-4D1D-98D9-E745800A7E17}" presName="compNode" presStyleCnt="0"/>
      <dgm:spPr/>
    </dgm:pt>
    <dgm:pt modelId="{D5D57C04-CCF9-4029-9E9D-336F1F789EAF}" type="pres">
      <dgm:prSet presAssocID="{615FA6D0-E7E6-4D1D-98D9-E745800A7E1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mitments"/>
        </a:ext>
      </dgm:extLst>
    </dgm:pt>
    <dgm:pt modelId="{B5EC1399-EB26-4230-BF0E-AD85AC5C9EB6}" type="pres">
      <dgm:prSet presAssocID="{615FA6D0-E7E6-4D1D-98D9-E745800A7E17}" presName="iconSpace" presStyleCnt="0"/>
      <dgm:spPr/>
    </dgm:pt>
    <dgm:pt modelId="{075DFCBD-9425-41C7-9120-2566CE4DAFAC}" type="pres">
      <dgm:prSet presAssocID="{615FA6D0-E7E6-4D1D-98D9-E745800A7E17}" presName="parTx" presStyleLbl="revTx" presStyleIdx="0" presStyleCnt="12">
        <dgm:presLayoutVars>
          <dgm:chMax val="0"/>
          <dgm:chPref val="0"/>
        </dgm:presLayoutVars>
      </dgm:prSet>
      <dgm:spPr/>
    </dgm:pt>
    <dgm:pt modelId="{8F40C11F-88BB-4F5D-88C9-9CD93D9951B9}" type="pres">
      <dgm:prSet presAssocID="{615FA6D0-E7E6-4D1D-98D9-E745800A7E17}" presName="txSpace" presStyleCnt="0"/>
      <dgm:spPr/>
    </dgm:pt>
    <dgm:pt modelId="{C13BE5DA-A885-46A3-A212-FA5C0A1BC382}" type="pres">
      <dgm:prSet presAssocID="{615FA6D0-E7E6-4D1D-98D9-E745800A7E17}" presName="desTx" presStyleLbl="revTx" presStyleIdx="1" presStyleCnt="12">
        <dgm:presLayoutVars/>
      </dgm:prSet>
      <dgm:spPr/>
    </dgm:pt>
    <dgm:pt modelId="{00B4AD98-DC1E-45D2-B386-675D2635CF2E}" type="pres">
      <dgm:prSet presAssocID="{FA883FB5-59B9-4E2F-ADAF-693A665E1E9C}" presName="sibTrans" presStyleCnt="0"/>
      <dgm:spPr/>
    </dgm:pt>
    <dgm:pt modelId="{984138A7-3CD7-48C4-8E0F-10F0867460A1}" type="pres">
      <dgm:prSet presAssocID="{508983EA-23B9-4F7B-9050-292972B2E2CB}" presName="compNode" presStyleCnt="0"/>
      <dgm:spPr/>
    </dgm:pt>
    <dgm:pt modelId="{42257429-7BBA-4AEF-BDB3-3E2B14922A67}" type="pres">
      <dgm:prSet presAssocID="{508983EA-23B9-4F7B-9050-292972B2E2C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rge"/>
        </a:ext>
      </dgm:extLst>
    </dgm:pt>
    <dgm:pt modelId="{196CF91D-D74A-4609-9BD2-7B6C39257F0A}" type="pres">
      <dgm:prSet presAssocID="{508983EA-23B9-4F7B-9050-292972B2E2CB}" presName="iconSpace" presStyleCnt="0"/>
      <dgm:spPr/>
    </dgm:pt>
    <dgm:pt modelId="{8F03C0B9-4938-42EC-9BCA-1EDFAFEF18A2}" type="pres">
      <dgm:prSet presAssocID="{508983EA-23B9-4F7B-9050-292972B2E2CB}" presName="parTx" presStyleLbl="revTx" presStyleIdx="2" presStyleCnt="12">
        <dgm:presLayoutVars>
          <dgm:chMax val="0"/>
          <dgm:chPref val="0"/>
        </dgm:presLayoutVars>
      </dgm:prSet>
      <dgm:spPr/>
    </dgm:pt>
    <dgm:pt modelId="{040660BC-4D36-4ACB-8503-E86EAC41F417}" type="pres">
      <dgm:prSet presAssocID="{508983EA-23B9-4F7B-9050-292972B2E2CB}" presName="txSpace" presStyleCnt="0"/>
      <dgm:spPr/>
    </dgm:pt>
    <dgm:pt modelId="{F957B385-D0C2-4CB8-8801-704552DB5C07}" type="pres">
      <dgm:prSet presAssocID="{508983EA-23B9-4F7B-9050-292972B2E2CB}" presName="desTx" presStyleLbl="revTx" presStyleIdx="3" presStyleCnt="12">
        <dgm:presLayoutVars/>
      </dgm:prSet>
      <dgm:spPr/>
    </dgm:pt>
    <dgm:pt modelId="{5CED0076-2192-4518-9253-A6E47DB0F602}" type="pres">
      <dgm:prSet presAssocID="{4E31409B-E155-4D96-A84C-BE68EE1DFEF3}" presName="sibTrans" presStyleCnt="0"/>
      <dgm:spPr/>
    </dgm:pt>
    <dgm:pt modelId="{A200FF47-DF86-4E4B-A03B-7A7480B6137D}" type="pres">
      <dgm:prSet presAssocID="{955ADD42-3FAC-4A0C-867B-DB6799D4F206}" presName="compNode" presStyleCnt="0"/>
      <dgm:spPr/>
    </dgm:pt>
    <dgm:pt modelId="{40C52B2E-AACF-4510-ACD9-D25844D426EF}" type="pres">
      <dgm:prSet presAssocID="{955ADD42-3FAC-4A0C-867B-DB6799D4F20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ruitment Management"/>
        </a:ext>
      </dgm:extLst>
    </dgm:pt>
    <dgm:pt modelId="{7E17E105-4C95-4524-9216-ADAD6AC690E5}" type="pres">
      <dgm:prSet presAssocID="{955ADD42-3FAC-4A0C-867B-DB6799D4F206}" presName="iconSpace" presStyleCnt="0"/>
      <dgm:spPr/>
    </dgm:pt>
    <dgm:pt modelId="{2FD89BB1-D2AC-4F56-BF9D-8C8347721241}" type="pres">
      <dgm:prSet presAssocID="{955ADD42-3FAC-4A0C-867B-DB6799D4F206}" presName="parTx" presStyleLbl="revTx" presStyleIdx="4" presStyleCnt="12">
        <dgm:presLayoutVars>
          <dgm:chMax val="0"/>
          <dgm:chPref val="0"/>
        </dgm:presLayoutVars>
      </dgm:prSet>
      <dgm:spPr/>
    </dgm:pt>
    <dgm:pt modelId="{A5B23915-208A-40C2-95F5-F9E370480596}" type="pres">
      <dgm:prSet presAssocID="{955ADD42-3FAC-4A0C-867B-DB6799D4F206}" presName="txSpace" presStyleCnt="0"/>
      <dgm:spPr/>
    </dgm:pt>
    <dgm:pt modelId="{B0641B63-7CC1-4DC3-95CA-88F8BB6349B9}" type="pres">
      <dgm:prSet presAssocID="{955ADD42-3FAC-4A0C-867B-DB6799D4F206}" presName="desTx" presStyleLbl="revTx" presStyleIdx="5" presStyleCnt="12">
        <dgm:presLayoutVars/>
      </dgm:prSet>
      <dgm:spPr/>
    </dgm:pt>
    <dgm:pt modelId="{D8964F73-04B7-4619-9E89-FCCDEB019B98}" type="pres">
      <dgm:prSet presAssocID="{E2F844C8-DB92-4403-AB7D-4A2AAE2E6C77}" presName="sibTrans" presStyleCnt="0"/>
      <dgm:spPr/>
    </dgm:pt>
    <dgm:pt modelId="{985F66B3-CA54-493F-ADFD-5B079CF9C4B1}" type="pres">
      <dgm:prSet presAssocID="{1B814A60-9F3C-4201-8006-2EC931BE06FB}" presName="compNode" presStyleCnt="0"/>
      <dgm:spPr/>
    </dgm:pt>
    <dgm:pt modelId="{0AFC2359-4022-4A44-8F71-40C210097BAD}" type="pres">
      <dgm:prSet presAssocID="{1B814A60-9F3C-4201-8006-2EC931BE06F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Secure"/>
        </a:ext>
      </dgm:extLst>
    </dgm:pt>
    <dgm:pt modelId="{FE3C5AE7-5C6C-405A-88B9-53538B2136E0}" type="pres">
      <dgm:prSet presAssocID="{1B814A60-9F3C-4201-8006-2EC931BE06FB}" presName="iconSpace" presStyleCnt="0"/>
      <dgm:spPr/>
    </dgm:pt>
    <dgm:pt modelId="{D90B5424-F522-4FD0-A10E-C19722475514}" type="pres">
      <dgm:prSet presAssocID="{1B814A60-9F3C-4201-8006-2EC931BE06FB}" presName="parTx" presStyleLbl="revTx" presStyleIdx="6" presStyleCnt="12">
        <dgm:presLayoutVars>
          <dgm:chMax val="0"/>
          <dgm:chPref val="0"/>
        </dgm:presLayoutVars>
      </dgm:prSet>
      <dgm:spPr/>
    </dgm:pt>
    <dgm:pt modelId="{458292B0-60A9-4A04-BF05-3176CB579569}" type="pres">
      <dgm:prSet presAssocID="{1B814A60-9F3C-4201-8006-2EC931BE06FB}" presName="txSpace" presStyleCnt="0"/>
      <dgm:spPr/>
    </dgm:pt>
    <dgm:pt modelId="{0F4C0994-3C4B-469C-880A-B9345DD15D16}" type="pres">
      <dgm:prSet presAssocID="{1B814A60-9F3C-4201-8006-2EC931BE06FB}" presName="desTx" presStyleLbl="revTx" presStyleIdx="7" presStyleCnt="12">
        <dgm:presLayoutVars/>
      </dgm:prSet>
      <dgm:spPr/>
    </dgm:pt>
    <dgm:pt modelId="{F6FD764A-CD88-4922-B311-C6A90B2E5D10}" type="pres">
      <dgm:prSet presAssocID="{A1588315-E44D-459C-B9F2-DD882A6A2628}" presName="sibTrans" presStyleCnt="0"/>
      <dgm:spPr/>
    </dgm:pt>
    <dgm:pt modelId="{72B27A60-AD5A-4D70-90AB-3CE1F70BF6CD}" type="pres">
      <dgm:prSet presAssocID="{88BE5E8C-D80D-496E-8B95-57DDD2125D48}" presName="compNode" presStyleCnt="0"/>
      <dgm:spPr/>
    </dgm:pt>
    <dgm:pt modelId="{16B30738-41C8-4ACF-ACE4-D68256DA8A58}" type="pres">
      <dgm:prSet presAssocID="{88BE5E8C-D80D-496E-8B95-57DDD2125D4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ducation"/>
        </a:ext>
      </dgm:extLst>
    </dgm:pt>
    <dgm:pt modelId="{B1347C82-9562-4913-9447-BB165CD0E50F}" type="pres">
      <dgm:prSet presAssocID="{88BE5E8C-D80D-496E-8B95-57DDD2125D48}" presName="iconSpace" presStyleCnt="0"/>
      <dgm:spPr/>
    </dgm:pt>
    <dgm:pt modelId="{4AB53D32-A624-425B-880D-D2E66808E1E4}" type="pres">
      <dgm:prSet presAssocID="{88BE5E8C-D80D-496E-8B95-57DDD2125D48}" presName="parTx" presStyleLbl="revTx" presStyleIdx="8" presStyleCnt="12">
        <dgm:presLayoutVars>
          <dgm:chMax val="0"/>
          <dgm:chPref val="0"/>
        </dgm:presLayoutVars>
      </dgm:prSet>
      <dgm:spPr/>
    </dgm:pt>
    <dgm:pt modelId="{8122E15A-F1A0-44AD-BED1-A66AD04F11E3}" type="pres">
      <dgm:prSet presAssocID="{88BE5E8C-D80D-496E-8B95-57DDD2125D48}" presName="txSpace" presStyleCnt="0"/>
      <dgm:spPr/>
    </dgm:pt>
    <dgm:pt modelId="{BB35558F-18AE-47A5-A51D-499B9267E18B}" type="pres">
      <dgm:prSet presAssocID="{88BE5E8C-D80D-496E-8B95-57DDD2125D48}" presName="desTx" presStyleLbl="revTx" presStyleIdx="9" presStyleCnt="12">
        <dgm:presLayoutVars/>
      </dgm:prSet>
      <dgm:spPr/>
    </dgm:pt>
    <dgm:pt modelId="{8618B013-9E26-4515-AA22-FA2B6D65F0C6}" type="pres">
      <dgm:prSet presAssocID="{E6E888D9-FD2E-4DB4-87F4-86638C0F7F0C}" presName="sibTrans" presStyleCnt="0"/>
      <dgm:spPr/>
    </dgm:pt>
    <dgm:pt modelId="{BECAE7A5-4E7A-4147-A1B0-1E5109E47496}" type="pres">
      <dgm:prSet presAssocID="{752FD1D7-F513-4DD3-A45D-A2A8E06352FF}" presName="compNode" presStyleCnt="0"/>
      <dgm:spPr/>
    </dgm:pt>
    <dgm:pt modelId="{273A3BD1-E9F7-437B-A6EA-C6D07F403E50}" type="pres">
      <dgm:prSet presAssocID="{752FD1D7-F513-4DD3-A45D-A2A8E06352F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ngerprint"/>
        </a:ext>
      </dgm:extLst>
    </dgm:pt>
    <dgm:pt modelId="{5891D34B-3FEB-4B46-8985-F0F482DDD339}" type="pres">
      <dgm:prSet presAssocID="{752FD1D7-F513-4DD3-A45D-A2A8E06352FF}" presName="iconSpace" presStyleCnt="0"/>
      <dgm:spPr/>
    </dgm:pt>
    <dgm:pt modelId="{9C01F38E-B86A-4BE8-A712-DC20C80657F0}" type="pres">
      <dgm:prSet presAssocID="{752FD1D7-F513-4DD3-A45D-A2A8E06352FF}" presName="parTx" presStyleLbl="revTx" presStyleIdx="10" presStyleCnt="12">
        <dgm:presLayoutVars>
          <dgm:chMax val="0"/>
          <dgm:chPref val="0"/>
        </dgm:presLayoutVars>
      </dgm:prSet>
      <dgm:spPr/>
    </dgm:pt>
    <dgm:pt modelId="{227C79B2-8696-40A7-9F9A-102AB90DF5E5}" type="pres">
      <dgm:prSet presAssocID="{752FD1D7-F513-4DD3-A45D-A2A8E06352FF}" presName="txSpace" presStyleCnt="0"/>
      <dgm:spPr/>
    </dgm:pt>
    <dgm:pt modelId="{40825E8E-BB74-4A16-8DB7-E158D0E8C6AE}" type="pres">
      <dgm:prSet presAssocID="{752FD1D7-F513-4DD3-A45D-A2A8E06352FF}" presName="desTx" presStyleLbl="revTx" presStyleIdx="11" presStyleCnt="12">
        <dgm:presLayoutVars/>
      </dgm:prSet>
      <dgm:spPr/>
    </dgm:pt>
  </dgm:ptLst>
  <dgm:cxnLst>
    <dgm:cxn modelId="{32EC1509-7000-4583-9E1F-0DE607095516}" type="presOf" srcId="{615FA6D0-E7E6-4D1D-98D9-E745800A7E17}" destId="{075DFCBD-9425-41C7-9120-2566CE4DAFAC}" srcOrd="0" destOrd="0" presId="urn:microsoft.com/office/officeart/2018/5/layout/CenteredIconLabelDescriptionList"/>
    <dgm:cxn modelId="{4CAD781B-ED25-44D0-8CE4-3843AFC2F07F}" type="presOf" srcId="{955ADD42-3FAC-4A0C-867B-DB6799D4F206}" destId="{2FD89BB1-D2AC-4F56-BF9D-8C8347721241}" srcOrd="0" destOrd="0" presId="urn:microsoft.com/office/officeart/2018/5/layout/CenteredIconLabelDescriptionList"/>
    <dgm:cxn modelId="{98B16621-181A-4F7C-82DC-CC629796539F}" type="presOf" srcId="{1B814A60-9F3C-4201-8006-2EC931BE06FB}" destId="{D90B5424-F522-4FD0-A10E-C19722475514}" srcOrd="0" destOrd="0" presId="urn:microsoft.com/office/officeart/2018/5/layout/CenteredIconLabelDescriptionList"/>
    <dgm:cxn modelId="{69C2F625-161B-4143-B1AB-BA479A9919A9}" srcId="{BFF0F324-C462-4D97-9937-AD1E4D9A2101}" destId="{1B814A60-9F3C-4201-8006-2EC931BE06FB}" srcOrd="3" destOrd="0" parTransId="{B9B8443A-0F01-461B-BA8C-89B999E77D42}" sibTransId="{A1588315-E44D-459C-B9F2-DD882A6A2628}"/>
    <dgm:cxn modelId="{CBA2C73C-BE3E-420E-AD0B-F5AEF7D47310}" srcId="{BFF0F324-C462-4D97-9937-AD1E4D9A2101}" destId="{955ADD42-3FAC-4A0C-867B-DB6799D4F206}" srcOrd="2" destOrd="0" parTransId="{16CAC1A2-782D-45CB-B001-18FB1D05AE06}" sibTransId="{E2F844C8-DB92-4403-AB7D-4A2AAE2E6C77}"/>
    <dgm:cxn modelId="{C90DDB61-D7AD-4CA5-A42E-784A10A6337B}" type="presOf" srcId="{BFF0F324-C462-4D97-9937-AD1E4D9A2101}" destId="{7EFB13E5-143C-4D8A-9ECE-4BEF2D93ED03}" srcOrd="0" destOrd="0" presId="urn:microsoft.com/office/officeart/2018/5/layout/CenteredIconLabelDescriptionList"/>
    <dgm:cxn modelId="{9ED76765-EAA2-4C69-B22E-915126D57342}" type="presOf" srcId="{752FD1D7-F513-4DD3-A45D-A2A8E06352FF}" destId="{9C01F38E-B86A-4BE8-A712-DC20C80657F0}" srcOrd="0" destOrd="0" presId="urn:microsoft.com/office/officeart/2018/5/layout/CenteredIconLabelDescriptionList"/>
    <dgm:cxn modelId="{9EAF8747-B4EB-4BD3-868B-B9ADBE9C9D78}" type="presOf" srcId="{88BE5E8C-D80D-496E-8B95-57DDD2125D48}" destId="{4AB53D32-A624-425B-880D-D2E66808E1E4}" srcOrd="0" destOrd="0" presId="urn:microsoft.com/office/officeart/2018/5/layout/CenteredIconLabelDescriptionList"/>
    <dgm:cxn modelId="{2EEFB56B-D6BC-45D5-9F1E-18B7F26E054C}" srcId="{BFF0F324-C462-4D97-9937-AD1E4D9A2101}" destId="{508983EA-23B9-4F7B-9050-292972B2E2CB}" srcOrd="1" destOrd="0" parTransId="{42A046D6-FBB0-4D2D-A9B0-F3904099F652}" sibTransId="{4E31409B-E155-4D96-A84C-BE68EE1DFEF3}"/>
    <dgm:cxn modelId="{6E99EF55-1B19-45A2-B8E0-CB61B03D09D2}" srcId="{1B814A60-9F3C-4201-8006-2EC931BE06FB}" destId="{B49D76CC-5074-4402-9480-24607965236D}" srcOrd="0" destOrd="0" parTransId="{680ACA74-1998-4CBB-9B75-B31E485AF301}" sibTransId="{31D05002-6A6D-4189-895A-9842F8FBAA8D}"/>
    <dgm:cxn modelId="{F4CB957F-E0B9-43F6-8FF4-C38187DDD061}" srcId="{BFF0F324-C462-4D97-9937-AD1E4D9A2101}" destId="{615FA6D0-E7E6-4D1D-98D9-E745800A7E17}" srcOrd="0" destOrd="0" parTransId="{C26858CF-6866-4442-A162-ADDC9B508603}" sibTransId="{FA883FB5-59B9-4E2F-ADAF-693A665E1E9C}"/>
    <dgm:cxn modelId="{714BA78B-B839-4A54-AC9D-CD5A32EE009B}" srcId="{88BE5E8C-D80D-496E-8B95-57DDD2125D48}" destId="{27D9F711-543E-49B3-A6E6-EEFFE6F22984}" srcOrd="0" destOrd="0" parTransId="{C5EAF02F-DF83-4897-B586-4E92F724EE70}" sibTransId="{461522CB-3453-4554-914F-394322B03297}"/>
    <dgm:cxn modelId="{9E5B1E8C-4B7D-4B5B-819A-92A1B2D4C119}" srcId="{BFF0F324-C462-4D97-9937-AD1E4D9A2101}" destId="{752FD1D7-F513-4DD3-A45D-A2A8E06352FF}" srcOrd="5" destOrd="0" parTransId="{22EF1B70-8D60-4DB4-B4CB-2316C3864985}" sibTransId="{2F1EB248-3750-4B1A-9FBC-087E05B096C8}"/>
    <dgm:cxn modelId="{5731FA8F-BD34-410B-B3C0-3BD8C514C88D}" type="presOf" srcId="{27D9F711-543E-49B3-A6E6-EEFFE6F22984}" destId="{BB35558F-18AE-47A5-A51D-499B9267E18B}" srcOrd="0" destOrd="0" presId="urn:microsoft.com/office/officeart/2018/5/layout/CenteredIconLabelDescriptionList"/>
    <dgm:cxn modelId="{1B7A3499-C8A9-4F54-90A7-FA931BE9E7C9}" type="presOf" srcId="{508983EA-23B9-4F7B-9050-292972B2E2CB}" destId="{8F03C0B9-4938-42EC-9BCA-1EDFAFEF18A2}" srcOrd="0" destOrd="0" presId="urn:microsoft.com/office/officeart/2018/5/layout/CenteredIconLabelDescriptionList"/>
    <dgm:cxn modelId="{840BA6C9-4999-462C-9167-D251B7B134DE}" type="presOf" srcId="{B49D76CC-5074-4402-9480-24607965236D}" destId="{0F4C0994-3C4B-469C-880A-B9345DD15D16}" srcOrd="0" destOrd="0" presId="urn:microsoft.com/office/officeart/2018/5/layout/CenteredIconLabelDescriptionList"/>
    <dgm:cxn modelId="{927E76ED-B519-42F8-B5DD-3F3C67E2A561}" srcId="{BFF0F324-C462-4D97-9937-AD1E4D9A2101}" destId="{88BE5E8C-D80D-496E-8B95-57DDD2125D48}" srcOrd="4" destOrd="0" parTransId="{3E3B73B0-818A-4C2E-B1B2-2FDB0422F220}" sibTransId="{E6E888D9-FD2E-4DB4-87F4-86638C0F7F0C}"/>
    <dgm:cxn modelId="{E9A3E1D7-580E-4BD1-BC10-D65E89175C26}" type="presParOf" srcId="{7EFB13E5-143C-4D8A-9ECE-4BEF2D93ED03}" destId="{CAAB06D2-B5AC-4E98-93AF-BFE4A5F68FB4}" srcOrd="0" destOrd="0" presId="urn:microsoft.com/office/officeart/2018/5/layout/CenteredIconLabelDescriptionList"/>
    <dgm:cxn modelId="{03F118B5-56A1-4D67-B0A3-94D4E89B8EE6}" type="presParOf" srcId="{CAAB06D2-B5AC-4E98-93AF-BFE4A5F68FB4}" destId="{D5D57C04-CCF9-4029-9E9D-336F1F789EAF}" srcOrd="0" destOrd="0" presId="urn:microsoft.com/office/officeart/2018/5/layout/CenteredIconLabelDescriptionList"/>
    <dgm:cxn modelId="{35BB8BCE-149F-4ED6-818E-C096AEB5039B}" type="presParOf" srcId="{CAAB06D2-B5AC-4E98-93AF-BFE4A5F68FB4}" destId="{B5EC1399-EB26-4230-BF0E-AD85AC5C9EB6}" srcOrd="1" destOrd="0" presId="urn:microsoft.com/office/officeart/2018/5/layout/CenteredIconLabelDescriptionList"/>
    <dgm:cxn modelId="{45619E0E-5478-45CB-B56E-391729E98339}" type="presParOf" srcId="{CAAB06D2-B5AC-4E98-93AF-BFE4A5F68FB4}" destId="{075DFCBD-9425-41C7-9120-2566CE4DAFAC}" srcOrd="2" destOrd="0" presId="urn:microsoft.com/office/officeart/2018/5/layout/CenteredIconLabelDescriptionList"/>
    <dgm:cxn modelId="{E182BEE9-1F16-4386-A837-A2A7A87EF996}" type="presParOf" srcId="{CAAB06D2-B5AC-4E98-93AF-BFE4A5F68FB4}" destId="{8F40C11F-88BB-4F5D-88C9-9CD93D9951B9}" srcOrd="3" destOrd="0" presId="urn:microsoft.com/office/officeart/2018/5/layout/CenteredIconLabelDescriptionList"/>
    <dgm:cxn modelId="{D921600F-8928-487D-9B61-594055F7F77D}" type="presParOf" srcId="{CAAB06D2-B5AC-4E98-93AF-BFE4A5F68FB4}" destId="{C13BE5DA-A885-46A3-A212-FA5C0A1BC382}" srcOrd="4" destOrd="0" presId="urn:microsoft.com/office/officeart/2018/5/layout/CenteredIconLabelDescriptionList"/>
    <dgm:cxn modelId="{A4FF96CD-8681-4E7E-8AD3-52F3156B1026}" type="presParOf" srcId="{7EFB13E5-143C-4D8A-9ECE-4BEF2D93ED03}" destId="{00B4AD98-DC1E-45D2-B386-675D2635CF2E}" srcOrd="1" destOrd="0" presId="urn:microsoft.com/office/officeart/2018/5/layout/CenteredIconLabelDescriptionList"/>
    <dgm:cxn modelId="{8B55137F-CA7F-4E8B-BBDE-90F3AC3CD941}" type="presParOf" srcId="{7EFB13E5-143C-4D8A-9ECE-4BEF2D93ED03}" destId="{984138A7-3CD7-48C4-8E0F-10F0867460A1}" srcOrd="2" destOrd="0" presId="urn:microsoft.com/office/officeart/2018/5/layout/CenteredIconLabelDescriptionList"/>
    <dgm:cxn modelId="{DB904E9E-0580-457C-8E9F-D7FA6537C614}" type="presParOf" srcId="{984138A7-3CD7-48C4-8E0F-10F0867460A1}" destId="{42257429-7BBA-4AEF-BDB3-3E2B14922A67}" srcOrd="0" destOrd="0" presId="urn:microsoft.com/office/officeart/2018/5/layout/CenteredIconLabelDescriptionList"/>
    <dgm:cxn modelId="{7DC918D7-5B0C-4113-A10E-8D947388F950}" type="presParOf" srcId="{984138A7-3CD7-48C4-8E0F-10F0867460A1}" destId="{196CF91D-D74A-4609-9BD2-7B6C39257F0A}" srcOrd="1" destOrd="0" presId="urn:microsoft.com/office/officeart/2018/5/layout/CenteredIconLabelDescriptionList"/>
    <dgm:cxn modelId="{E580A8FF-A129-4825-BC71-B46EC3162B7C}" type="presParOf" srcId="{984138A7-3CD7-48C4-8E0F-10F0867460A1}" destId="{8F03C0B9-4938-42EC-9BCA-1EDFAFEF18A2}" srcOrd="2" destOrd="0" presId="urn:microsoft.com/office/officeart/2018/5/layout/CenteredIconLabelDescriptionList"/>
    <dgm:cxn modelId="{EB5E6567-4B08-45E6-B6F6-3D6F813B6FE1}" type="presParOf" srcId="{984138A7-3CD7-48C4-8E0F-10F0867460A1}" destId="{040660BC-4D36-4ACB-8503-E86EAC41F417}" srcOrd="3" destOrd="0" presId="urn:microsoft.com/office/officeart/2018/5/layout/CenteredIconLabelDescriptionList"/>
    <dgm:cxn modelId="{C456302F-7B62-4C20-A548-1D4D6D982CB7}" type="presParOf" srcId="{984138A7-3CD7-48C4-8E0F-10F0867460A1}" destId="{F957B385-D0C2-4CB8-8801-704552DB5C07}" srcOrd="4" destOrd="0" presId="urn:microsoft.com/office/officeart/2018/5/layout/CenteredIconLabelDescriptionList"/>
    <dgm:cxn modelId="{EA0605F9-A542-43E1-B7DD-0F4CF5FAFE93}" type="presParOf" srcId="{7EFB13E5-143C-4D8A-9ECE-4BEF2D93ED03}" destId="{5CED0076-2192-4518-9253-A6E47DB0F602}" srcOrd="3" destOrd="0" presId="urn:microsoft.com/office/officeart/2018/5/layout/CenteredIconLabelDescriptionList"/>
    <dgm:cxn modelId="{694133E3-C0CD-46BE-9F86-10A2779262B4}" type="presParOf" srcId="{7EFB13E5-143C-4D8A-9ECE-4BEF2D93ED03}" destId="{A200FF47-DF86-4E4B-A03B-7A7480B6137D}" srcOrd="4" destOrd="0" presId="urn:microsoft.com/office/officeart/2018/5/layout/CenteredIconLabelDescriptionList"/>
    <dgm:cxn modelId="{4E7F6A9A-7DF7-4FDC-A2F0-2AB1E6E8E9CA}" type="presParOf" srcId="{A200FF47-DF86-4E4B-A03B-7A7480B6137D}" destId="{40C52B2E-AACF-4510-ACD9-D25844D426EF}" srcOrd="0" destOrd="0" presId="urn:microsoft.com/office/officeart/2018/5/layout/CenteredIconLabelDescriptionList"/>
    <dgm:cxn modelId="{F176ABD7-0F66-4406-B957-E07A852402EF}" type="presParOf" srcId="{A200FF47-DF86-4E4B-A03B-7A7480B6137D}" destId="{7E17E105-4C95-4524-9216-ADAD6AC690E5}" srcOrd="1" destOrd="0" presId="urn:microsoft.com/office/officeart/2018/5/layout/CenteredIconLabelDescriptionList"/>
    <dgm:cxn modelId="{76F52923-E43E-4AB1-BBF5-4B9836061586}" type="presParOf" srcId="{A200FF47-DF86-4E4B-A03B-7A7480B6137D}" destId="{2FD89BB1-D2AC-4F56-BF9D-8C8347721241}" srcOrd="2" destOrd="0" presId="urn:microsoft.com/office/officeart/2018/5/layout/CenteredIconLabelDescriptionList"/>
    <dgm:cxn modelId="{5AA8AAAB-58B2-4523-BD1E-85ADB02BAEE9}" type="presParOf" srcId="{A200FF47-DF86-4E4B-A03B-7A7480B6137D}" destId="{A5B23915-208A-40C2-95F5-F9E370480596}" srcOrd="3" destOrd="0" presId="urn:microsoft.com/office/officeart/2018/5/layout/CenteredIconLabelDescriptionList"/>
    <dgm:cxn modelId="{C1F132F7-466A-4ABD-A494-90F2EC93C963}" type="presParOf" srcId="{A200FF47-DF86-4E4B-A03B-7A7480B6137D}" destId="{B0641B63-7CC1-4DC3-95CA-88F8BB6349B9}" srcOrd="4" destOrd="0" presId="urn:microsoft.com/office/officeart/2018/5/layout/CenteredIconLabelDescriptionList"/>
    <dgm:cxn modelId="{83E628A2-EE9E-4D79-A29A-D5631DC7E27E}" type="presParOf" srcId="{7EFB13E5-143C-4D8A-9ECE-4BEF2D93ED03}" destId="{D8964F73-04B7-4619-9E89-FCCDEB019B98}" srcOrd="5" destOrd="0" presId="urn:microsoft.com/office/officeart/2018/5/layout/CenteredIconLabelDescriptionList"/>
    <dgm:cxn modelId="{0251F09A-B2B2-4392-9269-FEC28408AAAA}" type="presParOf" srcId="{7EFB13E5-143C-4D8A-9ECE-4BEF2D93ED03}" destId="{985F66B3-CA54-493F-ADFD-5B079CF9C4B1}" srcOrd="6" destOrd="0" presId="urn:microsoft.com/office/officeart/2018/5/layout/CenteredIconLabelDescriptionList"/>
    <dgm:cxn modelId="{8AF11788-EFFA-4CCC-9AE4-095BE36F62A9}" type="presParOf" srcId="{985F66B3-CA54-493F-ADFD-5B079CF9C4B1}" destId="{0AFC2359-4022-4A44-8F71-40C210097BAD}" srcOrd="0" destOrd="0" presId="urn:microsoft.com/office/officeart/2018/5/layout/CenteredIconLabelDescriptionList"/>
    <dgm:cxn modelId="{BC3A010A-6074-499B-8F7B-5F08FE017660}" type="presParOf" srcId="{985F66B3-CA54-493F-ADFD-5B079CF9C4B1}" destId="{FE3C5AE7-5C6C-405A-88B9-53538B2136E0}" srcOrd="1" destOrd="0" presId="urn:microsoft.com/office/officeart/2018/5/layout/CenteredIconLabelDescriptionList"/>
    <dgm:cxn modelId="{2B51E078-80E9-445E-9B4F-94C40686BD90}" type="presParOf" srcId="{985F66B3-CA54-493F-ADFD-5B079CF9C4B1}" destId="{D90B5424-F522-4FD0-A10E-C19722475514}" srcOrd="2" destOrd="0" presId="urn:microsoft.com/office/officeart/2018/5/layout/CenteredIconLabelDescriptionList"/>
    <dgm:cxn modelId="{A3F8BC70-0F00-46E1-B120-052DCD91FE74}" type="presParOf" srcId="{985F66B3-CA54-493F-ADFD-5B079CF9C4B1}" destId="{458292B0-60A9-4A04-BF05-3176CB579569}" srcOrd="3" destOrd="0" presId="urn:microsoft.com/office/officeart/2018/5/layout/CenteredIconLabelDescriptionList"/>
    <dgm:cxn modelId="{A9AE7C32-DE64-4219-8F1D-741600E2435B}" type="presParOf" srcId="{985F66B3-CA54-493F-ADFD-5B079CF9C4B1}" destId="{0F4C0994-3C4B-469C-880A-B9345DD15D16}" srcOrd="4" destOrd="0" presId="urn:microsoft.com/office/officeart/2018/5/layout/CenteredIconLabelDescriptionList"/>
    <dgm:cxn modelId="{26214C49-ED1C-43F8-BB03-B6681ACEDDAC}" type="presParOf" srcId="{7EFB13E5-143C-4D8A-9ECE-4BEF2D93ED03}" destId="{F6FD764A-CD88-4922-B311-C6A90B2E5D10}" srcOrd="7" destOrd="0" presId="urn:microsoft.com/office/officeart/2018/5/layout/CenteredIconLabelDescriptionList"/>
    <dgm:cxn modelId="{A2D47D4B-D6FF-412F-916E-289FC4D2FEAB}" type="presParOf" srcId="{7EFB13E5-143C-4D8A-9ECE-4BEF2D93ED03}" destId="{72B27A60-AD5A-4D70-90AB-3CE1F70BF6CD}" srcOrd="8" destOrd="0" presId="urn:microsoft.com/office/officeart/2018/5/layout/CenteredIconLabelDescriptionList"/>
    <dgm:cxn modelId="{ACF2749A-06E2-4F4A-A8B2-27E82441AFF6}" type="presParOf" srcId="{72B27A60-AD5A-4D70-90AB-3CE1F70BF6CD}" destId="{16B30738-41C8-4ACF-ACE4-D68256DA8A58}" srcOrd="0" destOrd="0" presId="urn:microsoft.com/office/officeart/2018/5/layout/CenteredIconLabelDescriptionList"/>
    <dgm:cxn modelId="{AA7A116D-F02B-4F5F-B501-BC0291C0E4FD}" type="presParOf" srcId="{72B27A60-AD5A-4D70-90AB-3CE1F70BF6CD}" destId="{B1347C82-9562-4913-9447-BB165CD0E50F}" srcOrd="1" destOrd="0" presId="urn:microsoft.com/office/officeart/2018/5/layout/CenteredIconLabelDescriptionList"/>
    <dgm:cxn modelId="{09046270-B0AC-4200-A0A7-18AEF6038764}" type="presParOf" srcId="{72B27A60-AD5A-4D70-90AB-3CE1F70BF6CD}" destId="{4AB53D32-A624-425B-880D-D2E66808E1E4}" srcOrd="2" destOrd="0" presId="urn:microsoft.com/office/officeart/2018/5/layout/CenteredIconLabelDescriptionList"/>
    <dgm:cxn modelId="{6CEBDBC2-80D7-49B2-A390-895EE429FE41}" type="presParOf" srcId="{72B27A60-AD5A-4D70-90AB-3CE1F70BF6CD}" destId="{8122E15A-F1A0-44AD-BED1-A66AD04F11E3}" srcOrd="3" destOrd="0" presId="urn:microsoft.com/office/officeart/2018/5/layout/CenteredIconLabelDescriptionList"/>
    <dgm:cxn modelId="{93BED51E-3A55-4187-BB37-92017F76E490}" type="presParOf" srcId="{72B27A60-AD5A-4D70-90AB-3CE1F70BF6CD}" destId="{BB35558F-18AE-47A5-A51D-499B9267E18B}" srcOrd="4" destOrd="0" presId="urn:microsoft.com/office/officeart/2018/5/layout/CenteredIconLabelDescriptionList"/>
    <dgm:cxn modelId="{49315010-F164-4B47-8BE4-63E5EAFDED02}" type="presParOf" srcId="{7EFB13E5-143C-4D8A-9ECE-4BEF2D93ED03}" destId="{8618B013-9E26-4515-AA22-FA2B6D65F0C6}" srcOrd="9" destOrd="0" presId="urn:microsoft.com/office/officeart/2018/5/layout/CenteredIconLabelDescriptionList"/>
    <dgm:cxn modelId="{0A316EFC-0F84-49E3-80E3-972EE0525EA8}" type="presParOf" srcId="{7EFB13E5-143C-4D8A-9ECE-4BEF2D93ED03}" destId="{BECAE7A5-4E7A-4147-A1B0-1E5109E47496}" srcOrd="10" destOrd="0" presId="urn:microsoft.com/office/officeart/2018/5/layout/CenteredIconLabelDescriptionList"/>
    <dgm:cxn modelId="{0378F8A1-37ED-441A-8C12-27164A0080F6}" type="presParOf" srcId="{BECAE7A5-4E7A-4147-A1B0-1E5109E47496}" destId="{273A3BD1-E9F7-437B-A6EA-C6D07F403E50}" srcOrd="0" destOrd="0" presId="urn:microsoft.com/office/officeart/2018/5/layout/CenteredIconLabelDescriptionList"/>
    <dgm:cxn modelId="{C14B4169-F6F0-4F96-98F2-B7BCCB443E9C}" type="presParOf" srcId="{BECAE7A5-4E7A-4147-A1B0-1E5109E47496}" destId="{5891D34B-3FEB-4B46-8985-F0F482DDD339}" srcOrd="1" destOrd="0" presId="urn:microsoft.com/office/officeart/2018/5/layout/CenteredIconLabelDescriptionList"/>
    <dgm:cxn modelId="{6FEC7FDD-9C98-4ADE-8E83-2A56EE2D4FDA}" type="presParOf" srcId="{BECAE7A5-4E7A-4147-A1B0-1E5109E47496}" destId="{9C01F38E-B86A-4BE8-A712-DC20C80657F0}" srcOrd="2" destOrd="0" presId="urn:microsoft.com/office/officeart/2018/5/layout/CenteredIconLabelDescriptionList"/>
    <dgm:cxn modelId="{53940073-9778-45A4-9041-48C2C2164A9A}" type="presParOf" srcId="{BECAE7A5-4E7A-4147-A1B0-1E5109E47496}" destId="{227C79B2-8696-40A7-9F9A-102AB90DF5E5}" srcOrd="3" destOrd="0" presId="urn:microsoft.com/office/officeart/2018/5/layout/CenteredIconLabelDescriptionList"/>
    <dgm:cxn modelId="{A0F210B3-BCF2-4035-9DB9-98E83D1596C2}" type="presParOf" srcId="{BECAE7A5-4E7A-4147-A1B0-1E5109E47496}" destId="{40825E8E-BB74-4A16-8DB7-E158D0E8C6A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1CF09C-EE86-47A5-9CAA-4D1620F04BE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FA20016-49A1-41EF-AEED-8B6F6988915F}">
      <dgm:prSet/>
      <dgm:spPr/>
      <dgm:t>
        <a:bodyPr/>
        <a:lstStyle/>
        <a:p>
          <a:r>
            <a:rPr lang="en-US"/>
            <a:t>Cells</a:t>
          </a:r>
        </a:p>
      </dgm:t>
    </dgm:pt>
    <dgm:pt modelId="{F3CF6431-6690-4A0A-8D6C-8CC579A85CD4}" type="parTrans" cxnId="{EDFD2F32-A86C-429D-99BC-46AFFD2BB08A}">
      <dgm:prSet/>
      <dgm:spPr/>
      <dgm:t>
        <a:bodyPr/>
        <a:lstStyle/>
        <a:p>
          <a:endParaRPr lang="en-US"/>
        </a:p>
      </dgm:t>
    </dgm:pt>
    <dgm:pt modelId="{4E655969-BFDE-41AD-BB12-9DAFD595B3DE}" type="sibTrans" cxnId="{EDFD2F32-A86C-429D-99BC-46AFFD2BB08A}">
      <dgm:prSet/>
      <dgm:spPr/>
      <dgm:t>
        <a:bodyPr/>
        <a:lstStyle/>
        <a:p>
          <a:endParaRPr lang="en-US"/>
        </a:p>
      </dgm:t>
    </dgm:pt>
    <dgm:pt modelId="{2FE1F6C2-054E-4B70-A70B-2808AFC40B8A}">
      <dgm:prSet/>
      <dgm:spPr/>
      <dgm:t>
        <a:bodyPr/>
        <a:lstStyle/>
        <a:p>
          <a:r>
            <a:rPr lang="en-US"/>
            <a:t>Temporary Holding</a:t>
          </a:r>
        </a:p>
      </dgm:t>
    </dgm:pt>
    <dgm:pt modelId="{BD9770C3-445F-41D1-B9BE-B73075582039}" type="parTrans" cxnId="{45975DBC-0995-4C0D-A6AB-78A38A1464EE}">
      <dgm:prSet/>
      <dgm:spPr/>
      <dgm:t>
        <a:bodyPr/>
        <a:lstStyle/>
        <a:p>
          <a:endParaRPr lang="en-US"/>
        </a:p>
      </dgm:t>
    </dgm:pt>
    <dgm:pt modelId="{3086E727-CAE5-460A-AE6F-676059AD69F6}" type="sibTrans" cxnId="{45975DBC-0995-4C0D-A6AB-78A38A1464EE}">
      <dgm:prSet/>
      <dgm:spPr/>
      <dgm:t>
        <a:bodyPr/>
        <a:lstStyle/>
        <a:p>
          <a:endParaRPr lang="en-US"/>
        </a:p>
      </dgm:t>
    </dgm:pt>
    <dgm:pt modelId="{DFBBCA9F-719A-4783-A18A-4C5CC768241F}">
      <dgm:prSet/>
      <dgm:spPr/>
      <dgm:t>
        <a:bodyPr/>
        <a:lstStyle/>
        <a:p>
          <a:r>
            <a:rPr lang="en-US"/>
            <a:t>Communications</a:t>
          </a:r>
        </a:p>
      </dgm:t>
    </dgm:pt>
    <dgm:pt modelId="{2C83E0AA-1225-4683-BA94-E1C80785FECA}" type="parTrans" cxnId="{9E9B7FED-B5A0-40F1-AA0F-B9EC4AD4D432}">
      <dgm:prSet/>
      <dgm:spPr/>
      <dgm:t>
        <a:bodyPr/>
        <a:lstStyle/>
        <a:p>
          <a:endParaRPr lang="en-US"/>
        </a:p>
      </dgm:t>
    </dgm:pt>
    <dgm:pt modelId="{1468CF2B-626B-4E93-AE27-D31D09E3EFEF}" type="sibTrans" cxnId="{9E9B7FED-B5A0-40F1-AA0F-B9EC4AD4D432}">
      <dgm:prSet/>
      <dgm:spPr/>
      <dgm:t>
        <a:bodyPr/>
        <a:lstStyle/>
        <a:p>
          <a:endParaRPr lang="en-US"/>
        </a:p>
      </dgm:t>
    </dgm:pt>
    <dgm:pt modelId="{FE5B37D9-1200-48AD-836A-11A66D9446E7}">
      <dgm:prSet/>
      <dgm:spPr/>
      <dgm:t>
        <a:bodyPr/>
        <a:lstStyle/>
        <a:p>
          <a:r>
            <a:rPr lang="en-US"/>
            <a:t>Records</a:t>
          </a:r>
        </a:p>
      </dgm:t>
    </dgm:pt>
    <dgm:pt modelId="{45885001-B317-4DD4-AF62-7311036F7A28}" type="parTrans" cxnId="{EC2B0326-1F49-4AFF-89DC-4FC8586131C8}">
      <dgm:prSet/>
      <dgm:spPr/>
      <dgm:t>
        <a:bodyPr/>
        <a:lstStyle/>
        <a:p>
          <a:endParaRPr lang="en-US"/>
        </a:p>
      </dgm:t>
    </dgm:pt>
    <dgm:pt modelId="{7F3D8D78-AFAD-4DEB-93A9-C483A4E1864E}" type="sibTrans" cxnId="{EC2B0326-1F49-4AFF-89DC-4FC8586131C8}">
      <dgm:prSet/>
      <dgm:spPr/>
      <dgm:t>
        <a:bodyPr/>
        <a:lstStyle/>
        <a:p>
          <a:endParaRPr lang="en-US"/>
        </a:p>
      </dgm:t>
    </dgm:pt>
    <dgm:pt modelId="{93681519-B12C-46C9-B3AD-B5C39E21E75E}">
      <dgm:prSet/>
      <dgm:spPr/>
      <dgm:t>
        <a:bodyPr/>
        <a:lstStyle/>
        <a:p>
          <a:r>
            <a:rPr lang="en-US" dirty="0"/>
            <a:t>Property &amp; Evidence Control</a:t>
          </a:r>
        </a:p>
      </dgm:t>
    </dgm:pt>
    <dgm:pt modelId="{FD31A679-EF03-4B1A-8E95-33D16FD4E5B4}" type="parTrans" cxnId="{B423DD2F-FF97-4582-A328-1538439D6BF9}">
      <dgm:prSet/>
      <dgm:spPr/>
      <dgm:t>
        <a:bodyPr/>
        <a:lstStyle/>
        <a:p>
          <a:endParaRPr lang="en-US"/>
        </a:p>
      </dgm:t>
    </dgm:pt>
    <dgm:pt modelId="{A956D963-A7F8-4344-AB47-2664A95CE579}" type="sibTrans" cxnId="{B423DD2F-FF97-4582-A328-1538439D6BF9}">
      <dgm:prSet/>
      <dgm:spPr/>
      <dgm:t>
        <a:bodyPr/>
        <a:lstStyle/>
        <a:p>
          <a:endParaRPr lang="en-US"/>
        </a:p>
      </dgm:t>
    </dgm:pt>
    <dgm:pt modelId="{2414F591-DC13-4527-97E2-AADBDFC377D9}">
      <dgm:prSet/>
      <dgm:spPr/>
      <dgm:t>
        <a:bodyPr/>
        <a:lstStyle/>
        <a:p>
          <a:r>
            <a:rPr lang="en-US"/>
            <a:t>Heath &amp; Wellness</a:t>
          </a:r>
        </a:p>
      </dgm:t>
    </dgm:pt>
    <dgm:pt modelId="{D6244AFB-08A0-455D-943F-AD2D87466F78}" type="parTrans" cxnId="{80D7FCBA-7B17-40B2-B7B5-043AD7955D23}">
      <dgm:prSet/>
      <dgm:spPr/>
      <dgm:t>
        <a:bodyPr/>
        <a:lstStyle/>
        <a:p>
          <a:endParaRPr lang="en-US"/>
        </a:p>
      </dgm:t>
    </dgm:pt>
    <dgm:pt modelId="{B1BC1211-CDFC-4272-8656-356582D2EA7C}" type="sibTrans" cxnId="{80D7FCBA-7B17-40B2-B7B5-043AD7955D23}">
      <dgm:prSet/>
      <dgm:spPr/>
      <dgm:t>
        <a:bodyPr/>
        <a:lstStyle/>
        <a:p>
          <a:endParaRPr lang="en-US"/>
        </a:p>
      </dgm:t>
    </dgm:pt>
    <dgm:pt modelId="{7A0533F6-E4C5-46BE-856C-E0F4EA1B39E1}" type="pres">
      <dgm:prSet presAssocID="{B71CF09C-EE86-47A5-9CAA-4D1620F04BE7}" presName="root" presStyleCnt="0">
        <dgm:presLayoutVars>
          <dgm:dir/>
          <dgm:resizeHandles val="exact"/>
        </dgm:presLayoutVars>
      </dgm:prSet>
      <dgm:spPr/>
    </dgm:pt>
    <dgm:pt modelId="{6B8C3FF4-25A0-4998-9B88-B45AC0D7643F}" type="pres">
      <dgm:prSet presAssocID="{2FA20016-49A1-41EF-AEED-8B6F6988915F}" presName="compNode" presStyleCnt="0"/>
      <dgm:spPr/>
    </dgm:pt>
    <dgm:pt modelId="{2068E7AE-5962-40C4-ABAD-6A6A91FDFBC0}" type="pres">
      <dgm:prSet presAssocID="{2FA20016-49A1-41EF-AEED-8B6F6988915F}" presName="bgRect" presStyleLbl="bgShp" presStyleIdx="0" presStyleCnt="6"/>
      <dgm:spPr/>
    </dgm:pt>
    <dgm:pt modelId="{2DEC46D7-BFC2-4F45-9369-4D9266352574}" type="pres">
      <dgm:prSet presAssocID="{2FA20016-49A1-41EF-AEED-8B6F6988915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971342C4-D887-43CC-A905-A45FC87F429D}" type="pres">
      <dgm:prSet presAssocID="{2FA20016-49A1-41EF-AEED-8B6F6988915F}" presName="spaceRect" presStyleCnt="0"/>
      <dgm:spPr/>
    </dgm:pt>
    <dgm:pt modelId="{A21F44E5-CF3A-43DB-98A7-034BB251608A}" type="pres">
      <dgm:prSet presAssocID="{2FA20016-49A1-41EF-AEED-8B6F6988915F}" presName="parTx" presStyleLbl="revTx" presStyleIdx="0" presStyleCnt="6">
        <dgm:presLayoutVars>
          <dgm:chMax val="0"/>
          <dgm:chPref val="0"/>
        </dgm:presLayoutVars>
      </dgm:prSet>
      <dgm:spPr/>
    </dgm:pt>
    <dgm:pt modelId="{00908255-C709-484B-A5D5-B1BF220A0971}" type="pres">
      <dgm:prSet presAssocID="{4E655969-BFDE-41AD-BB12-9DAFD595B3DE}" presName="sibTrans" presStyleCnt="0"/>
      <dgm:spPr/>
    </dgm:pt>
    <dgm:pt modelId="{6360AD86-7097-411A-9939-09FAD53785AF}" type="pres">
      <dgm:prSet presAssocID="{2FE1F6C2-054E-4B70-A70B-2808AFC40B8A}" presName="compNode" presStyleCnt="0"/>
      <dgm:spPr/>
    </dgm:pt>
    <dgm:pt modelId="{052E0FD1-87B6-49FC-9F03-385AAA2A9998}" type="pres">
      <dgm:prSet presAssocID="{2FE1F6C2-054E-4B70-A70B-2808AFC40B8A}" presName="bgRect" presStyleLbl="bgShp" presStyleIdx="1" presStyleCnt="6"/>
      <dgm:spPr/>
    </dgm:pt>
    <dgm:pt modelId="{89CBF1D0-7FD0-4B66-8C57-E6A55F08BA5D}" type="pres">
      <dgm:prSet presAssocID="{2FE1F6C2-054E-4B70-A70B-2808AFC40B8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veDrawing"/>
        </a:ext>
      </dgm:extLst>
    </dgm:pt>
    <dgm:pt modelId="{2564E808-68FB-44A8-B6FB-ED497CDAD0DF}" type="pres">
      <dgm:prSet presAssocID="{2FE1F6C2-054E-4B70-A70B-2808AFC40B8A}" presName="spaceRect" presStyleCnt="0"/>
      <dgm:spPr/>
    </dgm:pt>
    <dgm:pt modelId="{D01D76D7-8ED2-4892-BA0C-1AE05BB19179}" type="pres">
      <dgm:prSet presAssocID="{2FE1F6C2-054E-4B70-A70B-2808AFC40B8A}" presName="parTx" presStyleLbl="revTx" presStyleIdx="1" presStyleCnt="6">
        <dgm:presLayoutVars>
          <dgm:chMax val="0"/>
          <dgm:chPref val="0"/>
        </dgm:presLayoutVars>
      </dgm:prSet>
      <dgm:spPr/>
    </dgm:pt>
    <dgm:pt modelId="{CFE5219E-9BEE-4D20-BADD-F10A7B9B197E}" type="pres">
      <dgm:prSet presAssocID="{3086E727-CAE5-460A-AE6F-676059AD69F6}" presName="sibTrans" presStyleCnt="0"/>
      <dgm:spPr/>
    </dgm:pt>
    <dgm:pt modelId="{DDFC0B31-D6FA-41A1-B1D6-BB749D01101B}" type="pres">
      <dgm:prSet presAssocID="{DFBBCA9F-719A-4783-A18A-4C5CC768241F}" presName="compNode" presStyleCnt="0"/>
      <dgm:spPr/>
    </dgm:pt>
    <dgm:pt modelId="{51BB07FB-0B3E-4705-B207-C42593B2FC21}" type="pres">
      <dgm:prSet presAssocID="{DFBBCA9F-719A-4783-A18A-4C5CC768241F}" presName="bgRect" presStyleLbl="bgShp" presStyleIdx="2" presStyleCnt="6"/>
      <dgm:spPr/>
    </dgm:pt>
    <dgm:pt modelId="{80DB30FC-3D9E-4380-A866-A2833C6B95B1}" type="pres">
      <dgm:prSet presAssocID="{DFBBCA9F-719A-4783-A18A-4C5CC768241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E83AC142-CF3E-4041-9B2D-A3F30E359CDB}" type="pres">
      <dgm:prSet presAssocID="{DFBBCA9F-719A-4783-A18A-4C5CC768241F}" presName="spaceRect" presStyleCnt="0"/>
      <dgm:spPr/>
    </dgm:pt>
    <dgm:pt modelId="{F50F4FA3-8814-4B26-887A-46F2EFA36050}" type="pres">
      <dgm:prSet presAssocID="{DFBBCA9F-719A-4783-A18A-4C5CC768241F}" presName="parTx" presStyleLbl="revTx" presStyleIdx="2" presStyleCnt="6">
        <dgm:presLayoutVars>
          <dgm:chMax val="0"/>
          <dgm:chPref val="0"/>
        </dgm:presLayoutVars>
      </dgm:prSet>
      <dgm:spPr/>
    </dgm:pt>
    <dgm:pt modelId="{D1A17F02-701D-4D03-BAEE-D6B65AA26145}" type="pres">
      <dgm:prSet presAssocID="{1468CF2B-626B-4E93-AE27-D31D09E3EFEF}" presName="sibTrans" presStyleCnt="0"/>
      <dgm:spPr/>
    </dgm:pt>
    <dgm:pt modelId="{28B6B3F1-A383-4C9B-A64E-32E37120A147}" type="pres">
      <dgm:prSet presAssocID="{FE5B37D9-1200-48AD-836A-11A66D9446E7}" presName="compNode" presStyleCnt="0"/>
      <dgm:spPr/>
    </dgm:pt>
    <dgm:pt modelId="{19F34131-227A-4FA7-B348-DB49BB8172AB}" type="pres">
      <dgm:prSet presAssocID="{FE5B37D9-1200-48AD-836A-11A66D9446E7}" presName="bgRect" presStyleLbl="bgShp" presStyleIdx="3" presStyleCnt="6"/>
      <dgm:spPr/>
    </dgm:pt>
    <dgm:pt modelId="{BC5DA259-F3F2-4643-A9E4-51E937494735}" type="pres">
      <dgm:prSet presAssocID="{FE5B37D9-1200-48AD-836A-11A66D9446E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Folder"/>
        </a:ext>
      </dgm:extLst>
    </dgm:pt>
    <dgm:pt modelId="{3524EE3C-BD8C-4A26-80A2-CAED453DC9B9}" type="pres">
      <dgm:prSet presAssocID="{FE5B37D9-1200-48AD-836A-11A66D9446E7}" presName="spaceRect" presStyleCnt="0"/>
      <dgm:spPr/>
    </dgm:pt>
    <dgm:pt modelId="{A8DCC46F-54F3-42C6-80DE-E00543FAAD84}" type="pres">
      <dgm:prSet presAssocID="{FE5B37D9-1200-48AD-836A-11A66D9446E7}" presName="parTx" presStyleLbl="revTx" presStyleIdx="3" presStyleCnt="6">
        <dgm:presLayoutVars>
          <dgm:chMax val="0"/>
          <dgm:chPref val="0"/>
        </dgm:presLayoutVars>
      </dgm:prSet>
      <dgm:spPr/>
    </dgm:pt>
    <dgm:pt modelId="{C6DE86DC-016C-404D-B6AB-291F46A9FEB9}" type="pres">
      <dgm:prSet presAssocID="{7F3D8D78-AFAD-4DEB-93A9-C483A4E1864E}" presName="sibTrans" presStyleCnt="0"/>
      <dgm:spPr/>
    </dgm:pt>
    <dgm:pt modelId="{6E5FE51E-B312-4BCD-AEC2-E900265A9AD7}" type="pres">
      <dgm:prSet presAssocID="{93681519-B12C-46C9-B3AD-B5C39E21E75E}" presName="compNode" presStyleCnt="0"/>
      <dgm:spPr/>
    </dgm:pt>
    <dgm:pt modelId="{978CC2FE-4211-422B-A4D7-22993EE60092}" type="pres">
      <dgm:prSet presAssocID="{93681519-B12C-46C9-B3AD-B5C39E21E75E}" presName="bgRect" presStyleLbl="bgShp" presStyleIdx="4" presStyleCnt="6"/>
      <dgm:spPr/>
    </dgm:pt>
    <dgm:pt modelId="{576F8894-6598-4A9A-AF3D-BADE9A5A61DF}" type="pres">
      <dgm:prSet presAssocID="{93681519-B12C-46C9-B3AD-B5C39E21E75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11230D1D-03C7-4172-9457-1AF4777676F3}" type="pres">
      <dgm:prSet presAssocID="{93681519-B12C-46C9-B3AD-B5C39E21E75E}" presName="spaceRect" presStyleCnt="0"/>
      <dgm:spPr/>
    </dgm:pt>
    <dgm:pt modelId="{1FCC7FBD-2A7D-4AB0-8A21-541B9D411B2E}" type="pres">
      <dgm:prSet presAssocID="{93681519-B12C-46C9-B3AD-B5C39E21E75E}" presName="parTx" presStyleLbl="revTx" presStyleIdx="4" presStyleCnt="6">
        <dgm:presLayoutVars>
          <dgm:chMax val="0"/>
          <dgm:chPref val="0"/>
        </dgm:presLayoutVars>
      </dgm:prSet>
      <dgm:spPr/>
    </dgm:pt>
    <dgm:pt modelId="{CD2F663B-6C2B-40F6-80D1-669520156D4F}" type="pres">
      <dgm:prSet presAssocID="{A956D963-A7F8-4344-AB47-2664A95CE579}" presName="sibTrans" presStyleCnt="0"/>
      <dgm:spPr/>
    </dgm:pt>
    <dgm:pt modelId="{FA54C23A-FC5C-4FB6-863D-33C12AC7806C}" type="pres">
      <dgm:prSet presAssocID="{2414F591-DC13-4527-97E2-AADBDFC377D9}" presName="compNode" presStyleCnt="0"/>
      <dgm:spPr/>
    </dgm:pt>
    <dgm:pt modelId="{6DA1FE3F-8EF7-483E-9E86-96DA374E413C}" type="pres">
      <dgm:prSet presAssocID="{2414F591-DC13-4527-97E2-AADBDFC377D9}" presName="bgRect" presStyleLbl="bgShp" presStyleIdx="5" presStyleCnt="6"/>
      <dgm:spPr/>
    </dgm:pt>
    <dgm:pt modelId="{CA9B5A47-A34A-408C-8302-18812A16DEA9}" type="pres">
      <dgm:prSet presAssocID="{2414F591-DC13-4527-97E2-AADBDFC377D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umbbell"/>
        </a:ext>
      </dgm:extLst>
    </dgm:pt>
    <dgm:pt modelId="{CA08883A-69D7-40DC-875C-0609172C3618}" type="pres">
      <dgm:prSet presAssocID="{2414F591-DC13-4527-97E2-AADBDFC377D9}" presName="spaceRect" presStyleCnt="0"/>
      <dgm:spPr/>
    </dgm:pt>
    <dgm:pt modelId="{5739EFCF-0049-48E0-8626-728A032E145B}" type="pres">
      <dgm:prSet presAssocID="{2414F591-DC13-4527-97E2-AADBDFC377D9}" presName="parTx" presStyleLbl="revTx" presStyleIdx="5" presStyleCnt="6">
        <dgm:presLayoutVars>
          <dgm:chMax val="0"/>
          <dgm:chPref val="0"/>
        </dgm:presLayoutVars>
      </dgm:prSet>
      <dgm:spPr/>
    </dgm:pt>
  </dgm:ptLst>
  <dgm:cxnLst>
    <dgm:cxn modelId="{8332D40F-DF85-4936-A78D-774434E6408D}" type="presOf" srcId="{2FA20016-49A1-41EF-AEED-8B6F6988915F}" destId="{A21F44E5-CF3A-43DB-98A7-034BB251608A}" srcOrd="0" destOrd="0" presId="urn:microsoft.com/office/officeart/2018/2/layout/IconVerticalSolidList"/>
    <dgm:cxn modelId="{6EA07C1A-6B91-41F3-B422-0DB566069E63}" type="presOf" srcId="{B71CF09C-EE86-47A5-9CAA-4D1620F04BE7}" destId="{7A0533F6-E4C5-46BE-856C-E0F4EA1B39E1}" srcOrd="0" destOrd="0" presId="urn:microsoft.com/office/officeart/2018/2/layout/IconVerticalSolidList"/>
    <dgm:cxn modelId="{2459D524-2881-433D-B44D-EEDFEFB9D998}" type="presOf" srcId="{DFBBCA9F-719A-4783-A18A-4C5CC768241F}" destId="{F50F4FA3-8814-4B26-887A-46F2EFA36050}" srcOrd="0" destOrd="0" presId="urn:microsoft.com/office/officeart/2018/2/layout/IconVerticalSolidList"/>
    <dgm:cxn modelId="{EC2B0326-1F49-4AFF-89DC-4FC8586131C8}" srcId="{B71CF09C-EE86-47A5-9CAA-4D1620F04BE7}" destId="{FE5B37D9-1200-48AD-836A-11A66D9446E7}" srcOrd="3" destOrd="0" parTransId="{45885001-B317-4DD4-AF62-7311036F7A28}" sibTransId="{7F3D8D78-AFAD-4DEB-93A9-C483A4E1864E}"/>
    <dgm:cxn modelId="{B423DD2F-FF97-4582-A328-1538439D6BF9}" srcId="{B71CF09C-EE86-47A5-9CAA-4D1620F04BE7}" destId="{93681519-B12C-46C9-B3AD-B5C39E21E75E}" srcOrd="4" destOrd="0" parTransId="{FD31A679-EF03-4B1A-8E95-33D16FD4E5B4}" sibTransId="{A956D963-A7F8-4344-AB47-2664A95CE579}"/>
    <dgm:cxn modelId="{EDFD2F32-A86C-429D-99BC-46AFFD2BB08A}" srcId="{B71CF09C-EE86-47A5-9CAA-4D1620F04BE7}" destId="{2FA20016-49A1-41EF-AEED-8B6F6988915F}" srcOrd="0" destOrd="0" parTransId="{F3CF6431-6690-4A0A-8D6C-8CC579A85CD4}" sibTransId="{4E655969-BFDE-41AD-BB12-9DAFD595B3DE}"/>
    <dgm:cxn modelId="{95443F4D-4A46-4535-81FB-9F102C116FDB}" type="presOf" srcId="{93681519-B12C-46C9-B3AD-B5C39E21E75E}" destId="{1FCC7FBD-2A7D-4AB0-8A21-541B9D411B2E}" srcOrd="0" destOrd="0" presId="urn:microsoft.com/office/officeart/2018/2/layout/IconVerticalSolidList"/>
    <dgm:cxn modelId="{3B09C2B1-0D46-469F-B36A-BE46096530FA}" type="presOf" srcId="{2FE1F6C2-054E-4B70-A70B-2808AFC40B8A}" destId="{D01D76D7-8ED2-4892-BA0C-1AE05BB19179}" srcOrd="0" destOrd="0" presId="urn:microsoft.com/office/officeart/2018/2/layout/IconVerticalSolidList"/>
    <dgm:cxn modelId="{80D7FCBA-7B17-40B2-B7B5-043AD7955D23}" srcId="{B71CF09C-EE86-47A5-9CAA-4D1620F04BE7}" destId="{2414F591-DC13-4527-97E2-AADBDFC377D9}" srcOrd="5" destOrd="0" parTransId="{D6244AFB-08A0-455D-943F-AD2D87466F78}" sibTransId="{B1BC1211-CDFC-4272-8656-356582D2EA7C}"/>
    <dgm:cxn modelId="{45975DBC-0995-4C0D-A6AB-78A38A1464EE}" srcId="{B71CF09C-EE86-47A5-9CAA-4D1620F04BE7}" destId="{2FE1F6C2-054E-4B70-A70B-2808AFC40B8A}" srcOrd="1" destOrd="0" parTransId="{BD9770C3-445F-41D1-B9BE-B73075582039}" sibTransId="{3086E727-CAE5-460A-AE6F-676059AD69F6}"/>
    <dgm:cxn modelId="{8E0B2DDE-80D8-4B1B-B828-77C46A1704F1}" type="presOf" srcId="{FE5B37D9-1200-48AD-836A-11A66D9446E7}" destId="{A8DCC46F-54F3-42C6-80DE-E00543FAAD84}" srcOrd="0" destOrd="0" presId="urn:microsoft.com/office/officeart/2018/2/layout/IconVerticalSolidList"/>
    <dgm:cxn modelId="{9E9B7FED-B5A0-40F1-AA0F-B9EC4AD4D432}" srcId="{B71CF09C-EE86-47A5-9CAA-4D1620F04BE7}" destId="{DFBBCA9F-719A-4783-A18A-4C5CC768241F}" srcOrd="2" destOrd="0" parTransId="{2C83E0AA-1225-4683-BA94-E1C80785FECA}" sibTransId="{1468CF2B-626B-4E93-AE27-D31D09E3EFEF}"/>
    <dgm:cxn modelId="{5D3195F5-D880-4A91-A0B1-96E6FE61BFBA}" type="presOf" srcId="{2414F591-DC13-4527-97E2-AADBDFC377D9}" destId="{5739EFCF-0049-48E0-8626-728A032E145B}" srcOrd="0" destOrd="0" presId="urn:microsoft.com/office/officeart/2018/2/layout/IconVerticalSolidList"/>
    <dgm:cxn modelId="{9ADFA275-2343-48A7-A77C-3A7A49D8A809}" type="presParOf" srcId="{7A0533F6-E4C5-46BE-856C-E0F4EA1B39E1}" destId="{6B8C3FF4-25A0-4998-9B88-B45AC0D7643F}" srcOrd="0" destOrd="0" presId="urn:microsoft.com/office/officeart/2018/2/layout/IconVerticalSolidList"/>
    <dgm:cxn modelId="{8A208371-AAEA-4F8C-92A3-6A98AF0810AE}" type="presParOf" srcId="{6B8C3FF4-25A0-4998-9B88-B45AC0D7643F}" destId="{2068E7AE-5962-40C4-ABAD-6A6A91FDFBC0}" srcOrd="0" destOrd="0" presId="urn:microsoft.com/office/officeart/2018/2/layout/IconVerticalSolidList"/>
    <dgm:cxn modelId="{264C717C-845D-4827-924C-E0B9A6A0165F}" type="presParOf" srcId="{6B8C3FF4-25A0-4998-9B88-B45AC0D7643F}" destId="{2DEC46D7-BFC2-4F45-9369-4D9266352574}" srcOrd="1" destOrd="0" presId="urn:microsoft.com/office/officeart/2018/2/layout/IconVerticalSolidList"/>
    <dgm:cxn modelId="{393E52B7-9345-4FFA-BC95-D2889C311388}" type="presParOf" srcId="{6B8C3FF4-25A0-4998-9B88-B45AC0D7643F}" destId="{971342C4-D887-43CC-A905-A45FC87F429D}" srcOrd="2" destOrd="0" presId="urn:microsoft.com/office/officeart/2018/2/layout/IconVerticalSolidList"/>
    <dgm:cxn modelId="{A2668D78-48B6-4687-BACD-0368DABB62D0}" type="presParOf" srcId="{6B8C3FF4-25A0-4998-9B88-B45AC0D7643F}" destId="{A21F44E5-CF3A-43DB-98A7-034BB251608A}" srcOrd="3" destOrd="0" presId="urn:microsoft.com/office/officeart/2018/2/layout/IconVerticalSolidList"/>
    <dgm:cxn modelId="{BDFB6AB7-61C9-4495-8F06-6AEAB6484BE5}" type="presParOf" srcId="{7A0533F6-E4C5-46BE-856C-E0F4EA1B39E1}" destId="{00908255-C709-484B-A5D5-B1BF220A0971}" srcOrd="1" destOrd="0" presId="urn:microsoft.com/office/officeart/2018/2/layout/IconVerticalSolidList"/>
    <dgm:cxn modelId="{8077DDA5-EEAB-4ACA-9B4F-FEE01B740114}" type="presParOf" srcId="{7A0533F6-E4C5-46BE-856C-E0F4EA1B39E1}" destId="{6360AD86-7097-411A-9939-09FAD53785AF}" srcOrd="2" destOrd="0" presId="urn:microsoft.com/office/officeart/2018/2/layout/IconVerticalSolidList"/>
    <dgm:cxn modelId="{9F7BF92D-C462-430B-9A10-B7810F76E9FC}" type="presParOf" srcId="{6360AD86-7097-411A-9939-09FAD53785AF}" destId="{052E0FD1-87B6-49FC-9F03-385AAA2A9998}" srcOrd="0" destOrd="0" presId="urn:microsoft.com/office/officeart/2018/2/layout/IconVerticalSolidList"/>
    <dgm:cxn modelId="{7078F806-1A25-49EA-B506-0434FC2BB8AD}" type="presParOf" srcId="{6360AD86-7097-411A-9939-09FAD53785AF}" destId="{89CBF1D0-7FD0-4B66-8C57-E6A55F08BA5D}" srcOrd="1" destOrd="0" presId="urn:microsoft.com/office/officeart/2018/2/layout/IconVerticalSolidList"/>
    <dgm:cxn modelId="{795F1A60-A882-4AB5-B586-A1B4B5DB27FF}" type="presParOf" srcId="{6360AD86-7097-411A-9939-09FAD53785AF}" destId="{2564E808-68FB-44A8-B6FB-ED497CDAD0DF}" srcOrd="2" destOrd="0" presId="urn:microsoft.com/office/officeart/2018/2/layout/IconVerticalSolidList"/>
    <dgm:cxn modelId="{1CA52AF1-ED79-4BA3-A1AA-334867E57654}" type="presParOf" srcId="{6360AD86-7097-411A-9939-09FAD53785AF}" destId="{D01D76D7-8ED2-4892-BA0C-1AE05BB19179}" srcOrd="3" destOrd="0" presId="urn:microsoft.com/office/officeart/2018/2/layout/IconVerticalSolidList"/>
    <dgm:cxn modelId="{A9B41E00-600F-4417-8CDF-3062053A05CF}" type="presParOf" srcId="{7A0533F6-E4C5-46BE-856C-E0F4EA1B39E1}" destId="{CFE5219E-9BEE-4D20-BADD-F10A7B9B197E}" srcOrd="3" destOrd="0" presId="urn:microsoft.com/office/officeart/2018/2/layout/IconVerticalSolidList"/>
    <dgm:cxn modelId="{6A00615E-8745-4FFC-9CC9-BE8E24528BBD}" type="presParOf" srcId="{7A0533F6-E4C5-46BE-856C-E0F4EA1B39E1}" destId="{DDFC0B31-D6FA-41A1-B1D6-BB749D01101B}" srcOrd="4" destOrd="0" presId="urn:microsoft.com/office/officeart/2018/2/layout/IconVerticalSolidList"/>
    <dgm:cxn modelId="{A03BA8A3-C77F-4724-8F0C-98EB711DAC90}" type="presParOf" srcId="{DDFC0B31-D6FA-41A1-B1D6-BB749D01101B}" destId="{51BB07FB-0B3E-4705-B207-C42593B2FC21}" srcOrd="0" destOrd="0" presId="urn:microsoft.com/office/officeart/2018/2/layout/IconVerticalSolidList"/>
    <dgm:cxn modelId="{67477E3A-0C4A-4BA4-9DCE-9A7931E0C033}" type="presParOf" srcId="{DDFC0B31-D6FA-41A1-B1D6-BB749D01101B}" destId="{80DB30FC-3D9E-4380-A866-A2833C6B95B1}" srcOrd="1" destOrd="0" presId="urn:microsoft.com/office/officeart/2018/2/layout/IconVerticalSolidList"/>
    <dgm:cxn modelId="{10D314DA-3504-497D-B2E9-143376259FC3}" type="presParOf" srcId="{DDFC0B31-D6FA-41A1-B1D6-BB749D01101B}" destId="{E83AC142-CF3E-4041-9B2D-A3F30E359CDB}" srcOrd="2" destOrd="0" presId="urn:microsoft.com/office/officeart/2018/2/layout/IconVerticalSolidList"/>
    <dgm:cxn modelId="{84BED5DB-9A7F-4129-9CF9-50792B01C4A6}" type="presParOf" srcId="{DDFC0B31-D6FA-41A1-B1D6-BB749D01101B}" destId="{F50F4FA3-8814-4B26-887A-46F2EFA36050}" srcOrd="3" destOrd="0" presId="urn:microsoft.com/office/officeart/2018/2/layout/IconVerticalSolidList"/>
    <dgm:cxn modelId="{ED8721C9-C337-4380-B99F-36E175AC45E8}" type="presParOf" srcId="{7A0533F6-E4C5-46BE-856C-E0F4EA1B39E1}" destId="{D1A17F02-701D-4D03-BAEE-D6B65AA26145}" srcOrd="5" destOrd="0" presId="urn:microsoft.com/office/officeart/2018/2/layout/IconVerticalSolidList"/>
    <dgm:cxn modelId="{AD933FEE-6DB1-4F21-975F-1CE9A17C227B}" type="presParOf" srcId="{7A0533F6-E4C5-46BE-856C-E0F4EA1B39E1}" destId="{28B6B3F1-A383-4C9B-A64E-32E37120A147}" srcOrd="6" destOrd="0" presId="urn:microsoft.com/office/officeart/2018/2/layout/IconVerticalSolidList"/>
    <dgm:cxn modelId="{82BB196A-C900-4F61-9492-FBF27CFAE839}" type="presParOf" srcId="{28B6B3F1-A383-4C9B-A64E-32E37120A147}" destId="{19F34131-227A-4FA7-B348-DB49BB8172AB}" srcOrd="0" destOrd="0" presId="urn:microsoft.com/office/officeart/2018/2/layout/IconVerticalSolidList"/>
    <dgm:cxn modelId="{FB2C33F1-9E13-4CD2-AF35-367289C9B804}" type="presParOf" srcId="{28B6B3F1-A383-4C9B-A64E-32E37120A147}" destId="{BC5DA259-F3F2-4643-A9E4-51E937494735}" srcOrd="1" destOrd="0" presId="urn:microsoft.com/office/officeart/2018/2/layout/IconVerticalSolidList"/>
    <dgm:cxn modelId="{945D138C-1349-4242-8E7F-5BB393851832}" type="presParOf" srcId="{28B6B3F1-A383-4C9B-A64E-32E37120A147}" destId="{3524EE3C-BD8C-4A26-80A2-CAED453DC9B9}" srcOrd="2" destOrd="0" presId="urn:microsoft.com/office/officeart/2018/2/layout/IconVerticalSolidList"/>
    <dgm:cxn modelId="{9D64DB10-94EC-4FFB-93BC-8FFC90390B73}" type="presParOf" srcId="{28B6B3F1-A383-4C9B-A64E-32E37120A147}" destId="{A8DCC46F-54F3-42C6-80DE-E00543FAAD84}" srcOrd="3" destOrd="0" presId="urn:microsoft.com/office/officeart/2018/2/layout/IconVerticalSolidList"/>
    <dgm:cxn modelId="{7B7BFDC7-DE29-4A50-9A41-B4947928D1FE}" type="presParOf" srcId="{7A0533F6-E4C5-46BE-856C-E0F4EA1B39E1}" destId="{C6DE86DC-016C-404D-B6AB-291F46A9FEB9}" srcOrd="7" destOrd="0" presId="urn:microsoft.com/office/officeart/2018/2/layout/IconVerticalSolidList"/>
    <dgm:cxn modelId="{798EA7D6-944B-4172-8D09-B78723DCF6B3}" type="presParOf" srcId="{7A0533F6-E4C5-46BE-856C-E0F4EA1B39E1}" destId="{6E5FE51E-B312-4BCD-AEC2-E900265A9AD7}" srcOrd="8" destOrd="0" presId="urn:microsoft.com/office/officeart/2018/2/layout/IconVerticalSolidList"/>
    <dgm:cxn modelId="{39DA4A13-FB62-4B4D-B76A-91780C1BD726}" type="presParOf" srcId="{6E5FE51E-B312-4BCD-AEC2-E900265A9AD7}" destId="{978CC2FE-4211-422B-A4D7-22993EE60092}" srcOrd="0" destOrd="0" presId="urn:microsoft.com/office/officeart/2018/2/layout/IconVerticalSolidList"/>
    <dgm:cxn modelId="{87EF28F5-0F19-4DEA-8CB1-54E1D1C29083}" type="presParOf" srcId="{6E5FE51E-B312-4BCD-AEC2-E900265A9AD7}" destId="{576F8894-6598-4A9A-AF3D-BADE9A5A61DF}" srcOrd="1" destOrd="0" presId="urn:microsoft.com/office/officeart/2018/2/layout/IconVerticalSolidList"/>
    <dgm:cxn modelId="{920940DE-5A6C-4ADF-BEDE-72F60CA3CA46}" type="presParOf" srcId="{6E5FE51E-B312-4BCD-AEC2-E900265A9AD7}" destId="{11230D1D-03C7-4172-9457-1AF4777676F3}" srcOrd="2" destOrd="0" presId="urn:microsoft.com/office/officeart/2018/2/layout/IconVerticalSolidList"/>
    <dgm:cxn modelId="{95AD9BA1-8FB4-45C4-B6DA-2D08D2EB5D55}" type="presParOf" srcId="{6E5FE51E-B312-4BCD-AEC2-E900265A9AD7}" destId="{1FCC7FBD-2A7D-4AB0-8A21-541B9D411B2E}" srcOrd="3" destOrd="0" presId="urn:microsoft.com/office/officeart/2018/2/layout/IconVerticalSolidList"/>
    <dgm:cxn modelId="{006305EF-E265-4D13-B3B0-7A2E655FF40B}" type="presParOf" srcId="{7A0533F6-E4C5-46BE-856C-E0F4EA1B39E1}" destId="{CD2F663B-6C2B-40F6-80D1-669520156D4F}" srcOrd="9" destOrd="0" presId="urn:microsoft.com/office/officeart/2018/2/layout/IconVerticalSolidList"/>
    <dgm:cxn modelId="{0C6A93AE-494C-4DB1-8382-A1AC0CB3A746}" type="presParOf" srcId="{7A0533F6-E4C5-46BE-856C-E0F4EA1B39E1}" destId="{FA54C23A-FC5C-4FB6-863D-33C12AC7806C}" srcOrd="10" destOrd="0" presId="urn:microsoft.com/office/officeart/2018/2/layout/IconVerticalSolidList"/>
    <dgm:cxn modelId="{71D4B005-3F13-4FB5-A532-987142F3456E}" type="presParOf" srcId="{FA54C23A-FC5C-4FB6-863D-33C12AC7806C}" destId="{6DA1FE3F-8EF7-483E-9E86-96DA374E413C}" srcOrd="0" destOrd="0" presId="urn:microsoft.com/office/officeart/2018/2/layout/IconVerticalSolidList"/>
    <dgm:cxn modelId="{3EA516E0-9477-43EB-BE93-E578CF1CB0E4}" type="presParOf" srcId="{FA54C23A-FC5C-4FB6-863D-33C12AC7806C}" destId="{CA9B5A47-A34A-408C-8302-18812A16DEA9}" srcOrd="1" destOrd="0" presId="urn:microsoft.com/office/officeart/2018/2/layout/IconVerticalSolidList"/>
    <dgm:cxn modelId="{DE04178E-929C-427E-AB59-D9463A5174F7}" type="presParOf" srcId="{FA54C23A-FC5C-4FB6-863D-33C12AC7806C}" destId="{CA08883A-69D7-40DC-875C-0609172C3618}" srcOrd="2" destOrd="0" presId="urn:microsoft.com/office/officeart/2018/2/layout/IconVerticalSolidList"/>
    <dgm:cxn modelId="{3775BC71-AFC7-4B49-8BB0-E8C2257232DE}" type="presParOf" srcId="{FA54C23A-FC5C-4FB6-863D-33C12AC7806C}" destId="{5739EFCF-0049-48E0-8626-728A032E14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248E98-C275-4E9A-B24F-E5AB83C4B6D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6375E22-33E2-4628-89D8-8E18AB0FC0EA}">
      <dgm:prSet/>
      <dgm:spPr/>
      <dgm:t>
        <a:bodyPr/>
        <a:lstStyle/>
        <a:p>
          <a:r>
            <a:rPr lang="en-US"/>
            <a:t>Certificates</a:t>
          </a:r>
        </a:p>
      </dgm:t>
    </dgm:pt>
    <dgm:pt modelId="{4B65B921-375F-4777-8312-D5FA568F25F3}" type="parTrans" cxnId="{19DE3048-9598-48C0-BFC7-94B16346E572}">
      <dgm:prSet/>
      <dgm:spPr/>
      <dgm:t>
        <a:bodyPr/>
        <a:lstStyle/>
        <a:p>
          <a:endParaRPr lang="en-US"/>
        </a:p>
      </dgm:t>
    </dgm:pt>
    <dgm:pt modelId="{88F1D898-78B0-46DF-B7EF-DCDCE6A0C77C}" type="sibTrans" cxnId="{19DE3048-9598-48C0-BFC7-94B16346E572}">
      <dgm:prSet/>
      <dgm:spPr/>
      <dgm:t>
        <a:bodyPr/>
        <a:lstStyle/>
        <a:p>
          <a:endParaRPr lang="en-US"/>
        </a:p>
      </dgm:t>
    </dgm:pt>
    <dgm:pt modelId="{5F5CD858-126A-45D0-9BDA-27C2FAE04A1A}">
      <dgm:prSet/>
      <dgm:spPr/>
      <dgm:t>
        <a:bodyPr/>
        <a:lstStyle/>
        <a:p>
          <a:r>
            <a:rPr lang="en-US"/>
            <a:t>Emails</a:t>
          </a:r>
        </a:p>
      </dgm:t>
    </dgm:pt>
    <dgm:pt modelId="{5E9D819F-75BE-4D80-B3B8-665BDB316BA1}" type="parTrans" cxnId="{2F8764FD-7446-43BC-BCC1-9AA45E3E875D}">
      <dgm:prSet/>
      <dgm:spPr/>
      <dgm:t>
        <a:bodyPr/>
        <a:lstStyle/>
        <a:p>
          <a:endParaRPr lang="en-US"/>
        </a:p>
      </dgm:t>
    </dgm:pt>
    <dgm:pt modelId="{F608125F-E28A-4974-BC2C-60F31C0AFCC2}" type="sibTrans" cxnId="{2F8764FD-7446-43BC-BCC1-9AA45E3E875D}">
      <dgm:prSet/>
      <dgm:spPr/>
      <dgm:t>
        <a:bodyPr/>
        <a:lstStyle/>
        <a:p>
          <a:endParaRPr lang="en-US"/>
        </a:p>
      </dgm:t>
    </dgm:pt>
    <dgm:pt modelId="{0ECF9B62-CC36-470A-A8E3-071B2B3A3E52}">
      <dgm:prSet/>
      <dgm:spPr/>
      <dgm:t>
        <a:bodyPr/>
        <a:lstStyle/>
        <a:p>
          <a:r>
            <a:rPr lang="en-US" dirty="0"/>
            <a:t>Forms</a:t>
          </a:r>
        </a:p>
      </dgm:t>
    </dgm:pt>
    <dgm:pt modelId="{C1997038-BFEA-4544-B383-0917168447A6}" type="parTrans" cxnId="{0DC7AE14-048E-4BF5-9E5A-8109E26805A1}">
      <dgm:prSet/>
      <dgm:spPr/>
      <dgm:t>
        <a:bodyPr/>
        <a:lstStyle/>
        <a:p>
          <a:endParaRPr lang="en-US"/>
        </a:p>
      </dgm:t>
    </dgm:pt>
    <dgm:pt modelId="{ABDB038D-938A-4FC6-BF0B-84B1A5D532BD}" type="sibTrans" cxnId="{0DC7AE14-048E-4BF5-9E5A-8109E26805A1}">
      <dgm:prSet/>
      <dgm:spPr/>
      <dgm:t>
        <a:bodyPr/>
        <a:lstStyle/>
        <a:p>
          <a:endParaRPr lang="en-US"/>
        </a:p>
      </dgm:t>
    </dgm:pt>
    <dgm:pt modelId="{6F196A46-4492-465C-971B-B8C836307BA8}">
      <dgm:prSet/>
      <dgm:spPr/>
      <dgm:t>
        <a:bodyPr/>
        <a:lstStyle/>
        <a:p>
          <a:r>
            <a:rPr lang="en-US" dirty="0"/>
            <a:t>Interviews (Limited Basis)</a:t>
          </a:r>
        </a:p>
      </dgm:t>
    </dgm:pt>
    <dgm:pt modelId="{86EAFED5-A507-41CD-9D25-51B412DD7948}" type="parTrans" cxnId="{B55C1BB2-9F44-4372-A366-727F737D57BC}">
      <dgm:prSet/>
      <dgm:spPr/>
      <dgm:t>
        <a:bodyPr/>
        <a:lstStyle/>
        <a:p>
          <a:endParaRPr lang="en-US"/>
        </a:p>
      </dgm:t>
    </dgm:pt>
    <dgm:pt modelId="{E3602BDD-2343-42DE-A281-EB789E91D38E}" type="sibTrans" cxnId="{B55C1BB2-9F44-4372-A366-727F737D57BC}">
      <dgm:prSet/>
      <dgm:spPr/>
      <dgm:t>
        <a:bodyPr/>
        <a:lstStyle/>
        <a:p>
          <a:endParaRPr lang="en-US"/>
        </a:p>
      </dgm:t>
    </dgm:pt>
    <dgm:pt modelId="{F6926F94-B300-46DE-8612-BE883FBDEDA9}">
      <dgm:prSet/>
      <dgm:spPr/>
      <dgm:t>
        <a:bodyPr/>
        <a:lstStyle/>
        <a:p>
          <a:r>
            <a:rPr lang="en-US" dirty="0"/>
            <a:t>Incident &amp; Investigative Reports</a:t>
          </a:r>
        </a:p>
      </dgm:t>
    </dgm:pt>
    <dgm:pt modelId="{C7BF4353-15A2-4BE2-B59F-3E8404CA1B3F}" type="parTrans" cxnId="{E5D549F1-2BB4-4128-9892-C6483DEDFE1C}">
      <dgm:prSet/>
      <dgm:spPr/>
      <dgm:t>
        <a:bodyPr/>
        <a:lstStyle/>
        <a:p>
          <a:endParaRPr lang="en-US"/>
        </a:p>
      </dgm:t>
    </dgm:pt>
    <dgm:pt modelId="{8AFF9556-B5F6-40D1-825D-3F09B30A7AC2}" type="sibTrans" cxnId="{E5D549F1-2BB4-4128-9892-C6483DEDFE1C}">
      <dgm:prSet/>
      <dgm:spPr/>
      <dgm:t>
        <a:bodyPr/>
        <a:lstStyle/>
        <a:p>
          <a:endParaRPr lang="en-US"/>
        </a:p>
      </dgm:t>
    </dgm:pt>
    <dgm:pt modelId="{7D12877B-E9B0-45AA-A930-3BB30630CB11}">
      <dgm:prSet/>
      <dgm:spPr/>
      <dgm:t>
        <a:bodyPr/>
        <a:lstStyle/>
        <a:p>
          <a:r>
            <a:rPr lang="en-US" dirty="0"/>
            <a:t>Lesson Plans</a:t>
          </a:r>
        </a:p>
      </dgm:t>
    </dgm:pt>
    <dgm:pt modelId="{3C3088BB-60CB-4689-9A1D-77DBC570EB3F}" type="parTrans" cxnId="{EC2B3049-5CAD-47B8-B9B8-555DB9A2E403}">
      <dgm:prSet/>
      <dgm:spPr/>
      <dgm:t>
        <a:bodyPr/>
        <a:lstStyle/>
        <a:p>
          <a:endParaRPr lang="en-US"/>
        </a:p>
      </dgm:t>
    </dgm:pt>
    <dgm:pt modelId="{DE695E5C-7491-4AA8-BA67-64AA9A9B3829}" type="sibTrans" cxnId="{EC2B3049-5CAD-47B8-B9B8-555DB9A2E403}">
      <dgm:prSet/>
      <dgm:spPr/>
      <dgm:t>
        <a:bodyPr/>
        <a:lstStyle/>
        <a:p>
          <a:endParaRPr lang="en-US"/>
        </a:p>
      </dgm:t>
    </dgm:pt>
    <dgm:pt modelId="{A33779DD-D8AB-4847-BE35-476429EA0EB0}">
      <dgm:prSet/>
      <dgm:spPr/>
      <dgm:t>
        <a:bodyPr/>
        <a:lstStyle/>
        <a:p>
          <a:r>
            <a:rPr lang="en-US" dirty="0"/>
            <a:t>Memorandums (Memo-to-File)</a:t>
          </a:r>
        </a:p>
      </dgm:t>
    </dgm:pt>
    <dgm:pt modelId="{740F4768-DA42-48E0-B1FF-3ED0AD9729C2}" type="parTrans" cxnId="{543F443D-3529-43EA-B0C5-F717D956E3DC}">
      <dgm:prSet/>
      <dgm:spPr/>
      <dgm:t>
        <a:bodyPr/>
        <a:lstStyle/>
        <a:p>
          <a:endParaRPr lang="en-US"/>
        </a:p>
      </dgm:t>
    </dgm:pt>
    <dgm:pt modelId="{ECA4DF5F-848A-486C-813D-C4EEF86AC9FA}" type="sibTrans" cxnId="{543F443D-3529-43EA-B0C5-F717D956E3DC}">
      <dgm:prSet/>
      <dgm:spPr/>
      <dgm:t>
        <a:bodyPr/>
        <a:lstStyle/>
        <a:p>
          <a:endParaRPr lang="en-US"/>
        </a:p>
      </dgm:t>
    </dgm:pt>
    <dgm:pt modelId="{D1C06138-CCF3-4496-949D-E5A24FC502FE}">
      <dgm:prSet/>
      <dgm:spPr/>
      <dgm:t>
        <a:bodyPr/>
        <a:lstStyle/>
        <a:p>
          <a:r>
            <a:rPr lang="en-US" dirty="0"/>
            <a:t>Observation</a:t>
          </a:r>
        </a:p>
      </dgm:t>
    </dgm:pt>
    <dgm:pt modelId="{5EDC438D-BB1F-45D6-8FE6-8FE3ED92FA38}" type="parTrans" cxnId="{0770F420-217C-4D40-B098-0A1D6776C685}">
      <dgm:prSet/>
      <dgm:spPr/>
      <dgm:t>
        <a:bodyPr/>
        <a:lstStyle/>
        <a:p>
          <a:endParaRPr lang="en-US"/>
        </a:p>
      </dgm:t>
    </dgm:pt>
    <dgm:pt modelId="{95CCC756-77D5-4595-8848-3D82F813F6A0}" type="sibTrans" cxnId="{0770F420-217C-4D40-B098-0A1D6776C685}">
      <dgm:prSet/>
      <dgm:spPr/>
      <dgm:t>
        <a:bodyPr/>
        <a:lstStyle/>
        <a:p>
          <a:endParaRPr lang="en-US"/>
        </a:p>
      </dgm:t>
    </dgm:pt>
    <dgm:pt modelId="{FAA064DC-86B1-402A-884A-60E096929EBE}">
      <dgm:prSet/>
      <dgm:spPr/>
      <dgm:t>
        <a:bodyPr/>
        <a:lstStyle/>
        <a:p>
          <a:r>
            <a:rPr lang="en-US" dirty="0"/>
            <a:t>Video</a:t>
          </a:r>
        </a:p>
      </dgm:t>
    </dgm:pt>
    <dgm:pt modelId="{F94CAEEB-D055-4C4C-907D-B0FEBD85473F}" type="parTrans" cxnId="{FD61019F-6995-4844-87D4-024F9D4FB526}">
      <dgm:prSet/>
      <dgm:spPr/>
      <dgm:t>
        <a:bodyPr/>
        <a:lstStyle/>
        <a:p>
          <a:endParaRPr lang="en-US"/>
        </a:p>
      </dgm:t>
    </dgm:pt>
    <dgm:pt modelId="{20E9F12D-53DD-41A3-BB5D-98A3DB5AEAE3}" type="sibTrans" cxnId="{FD61019F-6995-4844-87D4-024F9D4FB526}">
      <dgm:prSet/>
      <dgm:spPr/>
      <dgm:t>
        <a:bodyPr/>
        <a:lstStyle/>
        <a:p>
          <a:endParaRPr lang="en-US"/>
        </a:p>
      </dgm:t>
    </dgm:pt>
    <dgm:pt modelId="{FED81204-9620-48B6-8579-6D07A77584B7}" type="pres">
      <dgm:prSet presAssocID="{37248E98-C275-4E9A-B24F-E5AB83C4B6D3}" presName="diagram" presStyleCnt="0">
        <dgm:presLayoutVars>
          <dgm:dir/>
          <dgm:resizeHandles val="exact"/>
        </dgm:presLayoutVars>
      </dgm:prSet>
      <dgm:spPr/>
    </dgm:pt>
    <dgm:pt modelId="{A13A5E58-AF29-4AB5-9E8E-1F79682A7E7F}" type="pres">
      <dgm:prSet presAssocID="{F6375E22-33E2-4628-89D8-8E18AB0FC0EA}" presName="node" presStyleLbl="node1" presStyleIdx="0" presStyleCnt="9">
        <dgm:presLayoutVars>
          <dgm:bulletEnabled val="1"/>
        </dgm:presLayoutVars>
      </dgm:prSet>
      <dgm:spPr/>
    </dgm:pt>
    <dgm:pt modelId="{1B940BD4-A478-41B7-B345-9E5F1CDCAD04}" type="pres">
      <dgm:prSet presAssocID="{88F1D898-78B0-46DF-B7EF-DCDCE6A0C77C}" presName="sibTrans" presStyleCnt="0"/>
      <dgm:spPr/>
    </dgm:pt>
    <dgm:pt modelId="{86B7D0AC-08AF-47AD-A46A-09727E26399F}" type="pres">
      <dgm:prSet presAssocID="{5F5CD858-126A-45D0-9BDA-27C2FAE04A1A}" presName="node" presStyleLbl="node1" presStyleIdx="1" presStyleCnt="9">
        <dgm:presLayoutVars>
          <dgm:bulletEnabled val="1"/>
        </dgm:presLayoutVars>
      </dgm:prSet>
      <dgm:spPr/>
    </dgm:pt>
    <dgm:pt modelId="{DE525A2C-3B68-4388-94AC-AA3A8F71D602}" type="pres">
      <dgm:prSet presAssocID="{F608125F-E28A-4974-BC2C-60F31C0AFCC2}" presName="sibTrans" presStyleCnt="0"/>
      <dgm:spPr/>
    </dgm:pt>
    <dgm:pt modelId="{24BCF869-88E0-45E2-865C-10838CDDFDB5}" type="pres">
      <dgm:prSet presAssocID="{0ECF9B62-CC36-470A-A8E3-071B2B3A3E52}" presName="node" presStyleLbl="node1" presStyleIdx="2" presStyleCnt="9">
        <dgm:presLayoutVars>
          <dgm:bulletEnabled val="1"/>
        </dgm:presLayoutVars>
      </dgm:prSet>
      <dgm:spPr/>
    </dgm:pt>
    <dgm:pt modelId="{32C7ABA4-FF6C-42B7-9B9C-EB7287CDE57E}" type="pres">
      <dgm:prSet presAssocID="{ABDB038D-938A-4FC6-BF0B-84B1A5D532BD}" presName="sibTrans" presStyleCnt="0"/>
      <dgm:spPr/>
    </dgm:pt>
    <dgm:pt modelId="{791F4C95-50C5-4A4F-B95D-EF7C72B4C31B}" type="pres">
      <dgm:prSet presAssocID="{6F196A46-4492-465C-971B-B8C836307BA8}" presName="node" presStyleLbl="node1" presStyleIdx="3" presStyleCnt="9">
        <dgm:presLayoutVars>
          <dgm:bulletEnabled val="1"/>
        </dgm:presLayoutVars>
      </dgm:prSet>
      <dgm:spPr/>
    </dgm:pt>
    <dgm:pt modelId="{A10570A2-46AF-4725-AABF-CC54AD3D9F88}" type="pres">
      <dgm:prSet presAssocID="{E3602BDD-2343-42DE-A281-EB789E91D38E}" presName="sibTrans" presStyleCnt="0"/>
      <dgm:spPr/>
    </dgm:pt>
    <dgm:pt modelId="{B6C35112-FB74-4206-AAFC-E216D7D65FA4}" type="pres">
      <dgm:prSet presAssocID="{F6926F94-B300-46DE-8612-BE883FBDEDA9}" presName="node" presStyleLbl="node1" presStyleIdx="4" presStyleCnt="9">
        <dgm:presLayoutVars>
          <dgm:bulletEnabled val="1"/>
        </dgm:presLayoutVars>
      </dgm:prSet>
      <dgm:spPr/>
    </dgm:pt>
    <dgm:pt modelId="{D1B0433A-3AA6-4916-9E19-BD3CC5850F4E}" type="pres">
      <dgm:prSet presAssocID="{8AFF9556-B5F6-40D1-825D-3F09B30A7AC2}" presName="sibTrans" presStyleCnt="0"/>
      <dgm:spPr/>
    </dgm:pt>
    <dgm:pt modelId="{A65413C1-69FA-4772-95EA-FAB67280B41E}" type="pres">
      <dgm:prSet presAssocID="{7D12877B-E9B0-45AA-A930-3BB30630CB11}" presName="node" presStyleLbl="node1" presStyleIdx="5" presStyleCnt="9">
        <dgm:presLayoutVars>
          <dgm:bulletEnabled val="1"/>
        </dgm:presLayoutVars>
      </dgm:prSet>
      <dgm:spPr/>
    </dgm:pt>
    <dgm:pt modelId="{5992F6E2-80C9-4E57-B25C-8F374427AE7A}" type="pres">
      <dgm:prSet presAssocID="{DE695E5C-7491-4AA8-BA67-64AA9A9B3829}" presName="sibTrans" presStyleCnt="0"/>
      <dgm:spPr/>
    </dgm:pt>
    <dgm:pt modelId="{CEE226CD-1EB8-4DCC-8B57-FB5A85F081D2}" type="pres">
      <dgm:prSet presAssocID="{A33779DD-D8AB-4847-BE35-476429EA0EB0}" presName="node" presStyleLbl="node1" presStyleIdx="6" presStyleCnt="9">
        <dgm:presLayoutVars>
          <dgm:bulletEnabled val="1"/>
        </dgm:presLayoutVars>
      </dgm:prSet>
      <dgm:spPr/>
    </dgm:pt>
    <dgm:pt modelId="{4FEABD05-32FB-4E38-8EA6-8B3EE31E0330}" type="pres">
      <dgm:prSet presAssocID="{ECA4DF5F-848A-486C-813D-C4EEF86AC9FA}" presName="sibTrans" presStyleCnt="0"/>
      <dgm:spPr/>
    </dgm:pt>
    <dgm:pt modelId="{F6A45B43-038A-4ED2-8A1D-FDED65F78664}" type="pres">
      <dgm:prSet presAssocID="{D1C06138-CCF3-4496-949D-E5A24FC502FE}" presName="node" presStyleLbl="node1" presStyleIdx="7" presStyleCnt="9">
        <dgm:presLayoutVars>
          <dgm:bulletEnabled val="1"/>
        </dgm:presLayoutVars>
      </dgm:prSet>
      <dgm:spPr/>
    </dgm:pt>
    <dgm:pt modelId="{638D30C5-8BA5-4045-97C9-687C8E034454}" type="pres">
      <dgm:prSet presAssocID="{95CCC756-77D5-4595-8848-3D82F813F6A0}" presName="sibTrans" presStyleCnt="0"/>
      <dgm:spPr/>
    </dgm:pt>
    <dgm:pt modelId="{040974A8-AEA3-4EC8-B9CD-4312B8B35D17}" type="pres">
      <dgm:prSet presAssocID="{FAA064DC-86B1-402A-884A-60E096929EBE}" presName="node" presStyleLbl="node1" presStyleIdx="8" presStyleCnt="9">
        <dgm:presLayoutVars>
          <dgm:bulletEnabled val="1"/>
        </dgm:presLayoutVars>
      </dgm:prSet>
      <dgm:spPr/>
    </dgm:pt>
  </dgm:ptLst>
  <dgm:cxnLst>
    <dgm:cxn modelId="{440B0703-F6E2-4C64-919F-4C5F2942C734}" type="presOf" srcId="{37248E98-C275-4E9A-B24F-E5AB83C4B6D3}" destId="{FED81204-9620-48B6-8579-6D07A77584B7}" srcOrd="0" destOrd="0" presId="urn:microsoft.com/office/officeart/2005/8/layout/default"/>
    <dgm:cxn modelId="{0DC7AE14-048E-4BF5-9E5A-8109E26805A1}" srcId="{37248E98-C275-4E9A-B24F-E5AB83C4B6D3}" destId="{0ECF9B62-CC36-470A-A8E3-071B2B3A3E52}" srcOrd="2" destOrd="0" parTransId="{C1997038-BFEA-4544-B383-0917168447A6}" sibTransId="{ABDB038D-938A-4FC6-BF0B-84B1A5D532BD}"/>
    <dgm:cxn modelId="{0770F420-217C-4D40-B098-0A1D6776C685}" srcId="{37248E98-C275-4E9A-B24F-E5AB83C4B6D3}" destId="{D1C06138-CCF3-4496-949D-E5A24FC502FE}" srcOrd="7" destOrd="0" parTransId="{5EDC438D-BB1F-45D6-8FE6-8FE3ED92FA38}" sibTransId="{95CCC756-77D5-4595-8848-3D82F813F6A0}"/>
    <dgm:cxn modelId="{543F443D-3529-43EA-B0C5-F717D956E3DC}" srcId="{37248E98-C275-4E9A-B24F-E5AB83C4B6D3}" destId="{A33779DD-D8AB-4847-BE35-476429EA0EB0}" srcOrd="6" destOrd="0" parTransId="{740F4768-DA42-48E0-B1FF-3ED0AD9729C2}" sibTransId="{ECA4DF5F-848A-486C-813D-C4EEF86AC9FA}"/>
    <dgm:cxn modelId="{CA7F265D-F505-4A82-8148-AC09852D8BAE}" type="presOf" srcId="{F6375E22-33E2-4628-89D8-8E18AB0FC0EA}" destId="{A13A5E58-AF29-4AB5-9E8E-1F79682A7E7F}" srcOrd="0" destOrd="0" presId="urn:microsoft.com/office/officeart/2005/8/layout/default"/>
    <dgm:cxn modelId="{19DE3048-9598-48C0-BFC7-94B16346E572}" srcId="{37248E98-C275-4E9A-B24F-E5AB83C4B6D3}" destId="{F6375E22-33E2-4628-89D8-8E18AB0FC0EA}" srcOrd="0" destOrd="0" parTransId="{4B65B921-375F-4777-8312-D5FA568F25F3}" sibTransId="{88F1D898-78B0-46DF-B7EF-DCDCE6A0C77C}"/>
    <dgm:cxn modelId="{EC2B3049-5CAD-47B8-B9B8-555DB9A2E403}" srcId="{37248E98-C275-4E9A-B24F-E5AB83C4B6D3}" destId="{7D12877B-E9B0-45AA-A930-3BB30630CB11}" srcOrd="5" destOrd="0" parTransId="{3C3088BB-60CB-4689-9A1D-77DBC570EB3F}" sibTransId="{DE695E5C-7491-4AA8-BA67-64AA9A9B3829}"/>
    <dgm:cxn modelId="{7E27A96E-40FC-4888-A4DF-18A99B294498}" type="presOf" srcId="{5F5CD858-126A-45D0-9BDA-27C2FAE04A1A}" destId="{86B7D0AC-08AF-47AD-A46A-09727E26399F}" srcOrd="0" destOrd="0" presId="urn:microsoft.com/office/officeart/2005/8/layout/default"/>
    <dgm:cxn modelId="{FF97F880-F32A-4321-8E3C-DDE3149FB4F0}" type="presOf" srcId="{6F196A46-4492-465C-971B-B8C836307BA8}" destId="{791F4C95-50C5-4A4F-B95D-EF7C72B4C31B}" srcOrd="0" destOrd="0" presId="urn:microsoft.com/office/officeart/2005/8/layout/default"/>
    <dgm:cxn modelId="{74BF4C87-51A5-4D81-82B5-BEA006D763C3}" type="presOf" srcId="{7D12877B-E9B0-45AA-A930-3BB30630CB11}" destId="{A65413C1-69FA-4772-95EA-FAB67280B41E}" srcOrd="0" destOrd="0" presId="urn:microsoft.com/office/officeart/2005/8/layout/default"/>
    <dgm:cxn modelId="{8E9EDD8C-3889-4423-951D-FA71F26D4E90}" type="presOf" srcId="{0ECF9B62-CC36-470A-A8E3-071B2B3A3E52}" destId="{24BCF869-88E0-45E2-865C-10838CDDFDB5}" srcOrd="0" destOrd="0" presId="urn:microsoft.com/office/officeart/2005/8/layout/default"/>
    <dgm:cxn modelId="{04773B93-1280-4C95-8178-4D138C921122}" type="presOf" srcId="{D1C06138-CCF3-4496-949D-E5A24FC502FE}" destId="{F6A45B43-038A-4ED2-8A1D-FDED65F78664}" srcOrd="0" destOrd="0" presId="urn:microsoft.com/office/officeart/2005/8/layout/default"/>
    <dgm:cxn modelId="{FD61019F-6995-4844-87D4-024F9D4FB526}" srcId="{37248E98-C275-4E9A-B24F-E5AB83C4B6D3}" destId="{FAA064DC-86B1-402A-884A-60E096929EBE}" srcOrd="8" destOrd="0" parTransId="{F94CAEEB-D055-4C4C-907D-B0FEBD85473F}" sibTransId="{20E9F12D-53DD-41A3-BB5D-98A3DB5AEAE3}"/>
    <dgm:cxn modelId="{947EB6A1-9DC8-4E0A-82C2-0AA46DD57533}" type="presOf" srcId="{A33779DD-D8AB-4847-BE35-476429EA0EB0}" destId="{CEE226CD-1EB8-4DCC-8B57-FB5A85F081D2}" srcOrd="0" destOrd="0" presId="urn:microsoft.com/office/officeart/2005/8/layout/default"/>
    <dgm:cxn modelId="{CB2BABA8-06D7-4090-A48C-2CECEEC92B39}" type="presOf" srcId="{F6926F94-B300-46DE-8612-BE883FBDEDA9}" destId="{B6C35112-FB74-4206-AAFC-E216D7D65FA4}" srcOrd="0" destOrd="0" presId="urn:microsoft.com/office/officeart/2005/8/layout/default"/>
    <dgm:cxn modelId="{B55C1BB2-9F44-4372-A366-727F737D57BC}" srcId="{37248E98-C275-4E9A-B24F-E5AB83C4B6D3}" destId="{6F196A46-4492-465C-971B-B8C836307BA8}" srcOrd="3" destOrd="0" parTransId="{86EAFED5-A507-41CD-9D25-51B412DD7948}" sibTransId="{E3602BDD-2343-42DE-A281-EB789E91D38E}"/>
    <dgm:cxn modelId="{67ABF6C9-D677-4F68-B3F4-4E9DB5DD7B7A}" type="presOf" srcId="{FAA064DC-86B1-402A-884A-60E096929EBE}" destId="{040974A8-AEA3-4EC8-B9CD-4312B8B35D17}" srcOrd="0" destOrd="0" presId="urn:microsoft.com/office/officeart/2005/8/layout/default"/>
    <dgm:cxn modelId="{E5D549F1-2BB4-4128-9892-C6483DEDFE1C}" srcId="{37248E98-C275-4E9A-B24F-E5AB83C4B6D3}" destId="{F6926F94-B300-46DE-8612-BE883FBDEDA9}" srcOrd="4" destOrd="0" parTransId="{C7BF4353-15A2-4BE2-B59F-3E8404CA1B3F}" sibTransId="{8AFF9556-B5F6-40D1-825D-3F09B30A7AC2}"/>
    <dgm:cxn modelId="{2F8764FD-7446-43BC-BCC1-9AA45E3E875D}" srcId="{37248E98-C275-4E9A-B24F-E5AB83C4B6D3}" destId="{5F5CD858-126A-45D0-9BDA-27C2FAE04A1A}" srcOrd="1" destOrd="0" parTransId="{5E9D819F-75BE-4D80-B3B8-665BDB316BA1}" sibTransId="{F608125F-E28A-4974-BC2C-60F31C0AFCC2}"/>
    <dgm:cxn modelId="{69F4BDE0-6FB4-49A1-A434-C3CC479F956E}" type="presParOf" srcId="{FED81204-9620-48B6-8579-6D07A77584B7}" destId="{A13A5E58-AF29-4AB5-9E8E-1F79682A7E7F}" srcOrd="0" destOrd="0" presId="urn:microsoft.com/office/officeart/2005/8/layout/default"/>
    <dgm:cxn modelId="{D8DE253B-AB5C-475C-B07D-DDBC36650C97}" type="presParOf" srcId="{FED81204-9620-48B6-8579-6D07A77584B7}" destId="{1B940BD4-A478-41B7-B345-9E5F1CDCAD04}" srcOrd="1" destOrd="0" presId="urn:microsoft.com/office/officeart/2005/8/layout/default"/>
    <dgm:cxn modelId="{E979C896-5E78-48F2-AF3A-70C5AE00E767}" type="presParOf" srcId="{FED81204-9620-48B6-8579-6D07A77584B7}" destId="{86B7D0AC-08AF-47AD-A46A-09727E26399F}" srcOrd="2" destOrd="0" presId="urn:microsoft.com/office/officeart/2005/8/layout/default"/>
    <dgm:cxn modelId="{223DE839-263A-4674-BCD7-8AA2BC337323}" type="presParOf" srcId="{FED81204-9620-48B6-8579-6D07A77584B7}" destId="{DE525A2C-3B68-4388-94AC-AA3A8F71D602}" srcOrd="3" destOrd="0" presId="urn:microsoft.com/office/officeart/2005/8/layout/default"/>
    <dgm:cxn modelId="{AECFD1A3-B9B5-4F13-8AFD-BBBEFF18D98E}" type="presParOf" srcId="{FED81204-9620-48B6-8579-6D07A77584B7}" destId="{24BCF869-88E0-45E2-865C-10838CDDFDB5}" srcOrd="4" destOrd="0" presId="urn:microsoft.com/office/officeart/2005/8/layout/default"/>
    <dgm:cxn modelId="{01485E6A-BA92-4240-8B31-93FED502F6DA}" type="presParOf" srcId="{FED81204-9620-48B6-8579-6D07A77584B7}" destId="{32C7ABA4-FF6C-42B7-9B9C-EB7287CDE57E}" srcOrd="5" destOrd="0" presId="urn:microsoft.com/office/officeart/2005/8/layout/default"/>
    <dgm:cxn modelId="{1432A725-FA60-476D-8351-12E510A853A3}" type="presParOf" srcId="{FED81204-9620-48B6-8579-6D07A77584B7}" destId="{791F4C95-50C5-4A4F-B95D-EF7C72B4C31B}" srcOrd="6" destOrd="0" presId="urn:microsoft.com/office/officeart/2005/8/layout/default"/>
    <dgm:cxn modelId="{5DD4FCF6-FA61-4DDC-9653-834F7E08B663}" type="presParOf" srcId="{FED81204-9620-48B6-8579-6D07A77584B7}" destId="{A10570A2-46AF-4725-AABF-CC54AD3D9F88}" srcOrd="7" destOrd="0" presId="urn:microsoft.com/office/officeart/2005/8/layout/default"/>
    <dgm:cxn modelId="{A94E5D21-01B6-4C60-9CDC-65B5E158D648}" type="presParOf" srcId="{FED81204-9620-48B6-8579-6D07A77584B7}" destId="{B6C35112-FB74-4206-AAFC-E216D7D65FA4}" srcOrd="8" destOrd="0" presId="urn:microsoft.com/office/officeart/2005/8/layout/default"/>
    <dgm:cxn modelId="{F0A5757D-65B3-48B4-9B31-B22A20A3C40C}" type="presParOf" srcId="{FED81204-9620-48B6-8579-6D07A77584B7}" destId="{D1B0433A-3AA6-4916-9E19-BD3CC5850F4E}" srcOrd="9" destOrd="0" presId="urn:microsoft.com/office/officeart/2005/8/layout/default"/>
    <dgm:cxn modelId="{39917A82-2CA7-4AD3-AB02-0A086BAB96F2}" type="presParOf" srcId="{FED81204-9620-48B6-8579-6D07A77584B7}" destId="{A65413C1-69FA-4772-95EA-FAB67280B41E}" srcOrd="10" destOrd="0" presId="urn:microsoft.com/office/officeart/2005/8/layout/default"/>
    <dgm:cxn modelId="{6A8B4741-C84C-4B77-BEAF-8ABD0B291DA9}" type="presParOf" srcId="{FED81204-9620-48B6-8579-6D07A77584B7}" destId="{5992F6E2-80C9-4E57-B25C-8F374427AE7A}" srcOrd="11" destOrd="0" presId="urn:microsoft.com/office/officeart/2005/8/layout/default"/>
    <dgm:cxn modelId="{10868F07-BA6D-4326-81A6-F89F89B35643}" type="presParOf" srcId="{FED81204-9620-48B6-8579-6D07A77584B7}" destId="{CEE226CD-1EB8-4DCC-8B57-FB5A85F081D2}" srcOrd="12" destOrd="0" presId="urn:microsoft.com/office/officeart/2005/8/layout/default"/>
    <dgm:cxn modelId="{29722BBC-8A80-44D9-B45D-9FC75EB16917}" type="presParOf" srcId="{FED81204-9620-48B6-8579-6D07A77584B7}" destId="{4FEABD05-32FB-4E38-8EA6-8B3EE31E0330}" srcOrd="13" destOrd="0" presId="urn:microsoft.com/office/officeart/2005/8/layout/default"/>
    <dgm:cxn modelId="{C4CE03DA-C704-4811-B8F0-572133535DC7}" type="presParOf" srcId="{FED81204-9620-48B6-8579-6D07A77584B7}" destId="{F6A45B43-038A-4ED2-8A1D-FDED65F78664}" srcOrd="14" destOrd="0" presId="urn:microsoft.com/office/officeart/2005/8/layout/default"/>
    <dgm:cxn modelId="{CF936D6A-CEF7-47F9-8D0E-AE01639EAF2D}" type="presParOf" srcId="{FED81204-9620-48B6-8579-6D07A77584B7}" destId="{638D30C5-8BA5-4045-97C9-687C8E034454}" srcOrd="15" destOrd="0" presId="urn:microsoft.com/office/officeart/2005/8/layout/default"/>
    <dgm:cxn modelId="{E0CDD18D-5991-46C0-A940-0CD2307E0DFD}" type="presParOf" srcId="{FED81204-9620-48B6-8579-6D07A77584B7}" destId="{040974A8-AEA3-4EC8-B9CD-4312B8B35D1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89B1F-0A57-48F5-814E-AB454FD390BA}">
      <dsp:nvSpPr>
        <dsp:cNvPr id="0" name=""/>
        <dsp:cNvSpPr/>
      </dsp:nvSpPr>
      <dsp:spPr>
        <a:xfrm>
          <a:off x="0" y="441"/>
          <a:ext cx="10820398"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F364768-382F-491A-8F39-025FAA8EA913}">
      <dsp:nvSpPr>
        <dsp:cNvPr id="0" name=""/>
        <dsp:cNvSpPr/>
      </dsp:nvSpPr>
      <dsp:spPr>
        <a:xfrm>
          <a:off x="0" y="441"/>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Credible framework for evaluation of policy and procedure</a:t>
          </a:r>
        </a:p>
      </dsp:txBody>
      <dsp:txXfrm>
        <a:off x="0" y="441"/>
        <a:ext cx="10820398" cy="722771"/>
      </dsp:txXfrm>
    </dsp:sp>
    <dsp:sp modelId="{A661B1FE-5346-4897-82FC-9CBD39F139FF}">
      <dsp:nvSpPr>
        <dsp:cNvPr id="0" name=""/>
        <dsp:cNvSpPr/>
      </dsp:nvSpPr>
      <dsp:spPr>
        <a:xfrm>
          <a:off x="0" y="723212"/>
          <a:ext cx="10820398"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97B2BFD-F93A-4652-A433-86748D3742E1}">
      <dsp:nvSpPr>
        <dsp:cNvPr id="0" name=""/>
        <dsp:cNvSpPr/>
      </dsp:nvSpPr>
      <dsp:spPr>
        <a:xfrm>
          <a:off x="0" y="723212"/>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Highlight agency capability and competency</a:t>
          </a:r>
        </a:p>
      </dsp:txBody>
      <dsp:txXfrm>
        <a:off x="0" y="723212"/>
        <a:ext cx="10820398" cy="722771"/>
      </dsp:txXfrm>
    </dsp:sp>
    <dsp:sp modelId="{7C1FF4BC-676D-4263-BC2E-9117494F29E1}">
      <dsp:nvSpPr>
        <dsp:cNvPr id="0" name=""/>
        <dsp:cNvSpPr/>
      </dsp:nvSpPr>
      <dsp:spPr>
        <a:xfrm>
          <a:off x="0" y="1445983"/>
          <a:ext cx="10820398" cy="0"/>
        </a:xfrm>
        <a:prstGeom prst="line">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678C444-E51E-45F6-AB1F-36FC7DDC3BF2}">
      <dsp:nvSpPr>
        <dsp:cNvPr id="0" name=""/>
        <dsp:cNvSpPr/>
      </dsp:nvSpPr>
      <dsp:spPr>
        <a:xfrm>
          <a:off x="0" y="1445983"/>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Improved management procedures</a:t>
          </a:r>
        </a:p>
      </dsp:txBody>
      <dsp:txXfrm>
        <a:off x="0" y="1445983"/>
        <a:ext cx="10820398" cy="722771"/>
      </dsp:txXfrm>
    </dsp:sp>
    <dsp:sp modelId="{A3DE6AFD-EDDC-4BB6-BDF4-A5A4853209DC}">
      <dsp:nvSpPr>
        <dsp:cNvPr id="0" name=""/>
        <dsp:cNvSpPr/>
      </dsp:nvSpPr>
      <dsp:spPr>
        <a:xfrm>
          <a:off x="0" y="2168754"/>
          <a:ext cx="10820398"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D35D57D-8848-4D8D-A7B0-743FBA177A00}">
      <dsp:nvSpPr>
        <dsp:cNvPr id="0" name=""/>
        <dsp:cNvSpPr/>
      </dsp:nvSpPr>
      <dsp:spPr>
        <a:xfrm>
          <a:off x="0" y="2168754"/>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Increased employee morale</a:t>
          </a:r>
        </a:p>
      </dsp:txBody>
      <dsp:txXfrm>
        <a:off x="0" y="2168754"/>
        <a:ext cx="10820398" cy="722771"/>
      </dsp:txXfrm>
    </dsp:sp>
    <dsp:sp modelId="{466D3407-8A75-44EE-B2F0-A11C1496591A}">
      <dsp:nvSpPr>
        <dsp:cNvPr id="0" name=""/>
        <dsp:cNvSpPr/>
      </dsp:nvSpPr>
      <dsp:spPr>
        <a:xfrm>
          <a:off x="0" y="2891525"/>
          <a:ext cx="10820398"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6397402-181D-40B7-BEB5-CD15695377BE}">
      <dsp:nvSpPr>
        <dsp:cNvPr id="0" name=""/>
        <dsp:cNvSpPr/>
      </dsp:nvSpPr>
      <dsp:spPr>
        <a:xfrm>
          <a:off x="0" y="2891525"/>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Enhanced planning and innovation </a:t>
          </a:r>
        </a:p>
      </dsp:txBody>
      <dsp:txXfrm>
        <a:off x="0" y="2891525"/>
        <a:ext cx="10820398" cy="7227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1F7AD-170E-4802-88DD-F60109EDF4A5}">
      <dsp:nvSpPr>
        <dsp:cNvPr id="0" name=""/>
        <dsp:cNvSpPr/>
      </dsp:nvSpPr>
      <dsp:spPr>
        <a:xfrm>
          <a:off x="0" y="441"/>
          <a:ext cx="10820398" cy="103253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60D128-3715-4F29-BBA4-A062DC9F9367}">
      <dsp:nvSpPr>
        <dsp:cNvPr id="0" name=""/>
        <dsp:cNvSpPr/>
      </dsp:nvSpPr>
      <dsp:spPr>
        <a:xfrm>
          <a:off x="312340" y="232760"/>
          <a:ext cx="567891" cy="5678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CE6B30-FBB9-4AA1-A5DC-4B8DF13C469D}">
      <dsp:nvSpPr>
        <dsp:cNvPr id="0" name=""/>
        <dsp:cNvSpPr/>
      </dsp:nvSpPr>
      <dsp:spPr>
        <a:xfrm>
          <a:off x="1192572" y="441"/>
          <a:ext cx="9627826" cy="103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76" tIns="109276" rIns="109276" bIns="109276" numCol="1" spcCol="1270" anchor="ctr" anchorCtr="0">
          <a:noAutofit/>
        </a:bodyPr>
        <a:lstStyle/>
        <a:p>
          <a:pPr marL="0" lvl="0" indent="0" algn="l" defTabSz="1111250">
            <a:lnSpc>
              <a:spcPct val="100000"/>
            </a:lnSpc>
            <a:spcBef>
              <a:spcPct val="0"/>
            </a:spcBef>
            <a:spcAft>
              <a:spcPct val="35000"/>
            </a:spcAft>
            <a:buNone/>
          </a:pPr>
          <a:r>
            <a:rPr lang="en-US" sz="2500" kern="1200"/>
            <a:t>Cells vs. Temporary Holding</a:t>
          </a:r>
        </a:p>
      </dsp:txBody>
      <dsp:txXfrm>
        <a:off x="1192572" y="441"/>
        <a:ext cx="9627826" cy="1032530"/>
      </dsp:txXfrm>
    </dsp:sp>
    <dsp:sp modelId="{94CD067C-CD97-4763-97CC-3C6065A59A35}">
      <dsp:nvSpPr>
        <dsp:cNvPr id="0" name=""/>
        <dsp:cNvSpPr/>
      </dsp:nvSpPr>
      <dsp:spPr>
        <a:xfrm>
          <a:off x="0" y="1291103"/>
          <a:ext cx="10820398" cy="103253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7B706-5F47-4B0B-AEF5-B8AB24956C86}">
      <dsp:nvSpPr>
        <dsp:cNvPr id="0" name=""/>
        <dsp:cNvSpPr/>
      </dsp:nvSpPr>
      <dsp:spPr>
        <a:xfrm>
          <a:off x="312340" y="1523423"/>
          <a:ext cx="567891" cy="5678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8E208A8-7696-4204-88CE-5C2CF7531F50}">
      <dsp:nvSpPr>
        <dsp:cNvPr id="0" name=""/>
        <dsp:cNvSpPr/>
      </dsp:nvSpPr>
      <dsp:spPr>
        <a:xfrm>
          <a:off x="1192572" y="1291103"/>
          <a:ext cx="4869179" cy="103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76" tIns="109276" rIns="109276" bIns="109276" numCol="1" spcCol="1270" anchor="ctr" anchorCtr="0">
          <a:noAutofit/>
        </a:bodyPr>
        <a:lstStyle/>
        <a:p>
          <a:pPr marL="0" lvl="0" indent="0" algn="l" defTabSz="1111250">
            <a:lnSpc>
              <a:spcPct val="100000"/>
            </a:lnSpc>
            <a:spcBef>
              <a:spcPct val="0"/>
            </a:spcBef>
            <a:spcAft>
              <a:spcPct val="35000"/>
            </a:spcAft>
            <a:buNone/>
          </a:pPr>
          <a:r>
            <a:rPr lang="en-US" sz="2500" kern="1200"/>
            <a:t>Communications Center</a:t>
          </a:r>
        </a:p>
      </dsp:txBody>
      <dsp:txXfrm>
        <a:off x="1192572" y="1291103"/>
        <a:ext cx="4869179" cy="1032530"/>
      </dsp:txXfrm>
    </dsp:sp>
    <dsp:sp modelId="{6A91BA01-91D3-4C42-853D-9EA09F21AE70}">
      <dsp:nvSpPr>
        <dsp:cNvPr id="0" name=""/>
        <dsp:cNvSpPr/>
      </dsp:nvSpPr>
      <dsp:spPr>
        <a:xfrm>
          <a:off x="6061751" y="1291103"/>
          <a:ext cx="4758647" cy="103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76" tIns="109276" rIns="109276" bIns="109276" numCol="1" spcCol="1270" anchor="ctr" anchorCtr="0">
          <a:noAutofit/>
        </a:bodyPr>
        <a:lstStyle/>
        <a:p>
          <a:pPr marL="0" lvl="0" indent="0" algn="l" defTabSz="666750">
            <a:lnSpc>
              <a:spcPct val="100000"/>
            </a:lnSpc>
            <a:spcBef>
              <a:spcPct val="0"/>
            </a:spcBef>
            <a:spcAft>
              <a:spcPct val="35000"/>
            </a:spcAft>
            <a:buNone/>
          </a:pPr>
          <a:r>
            <a:rPr lang="en-US" sz="1500" kern="1200"/>
            <a:t>“Letter of Compliance” from Emergency Communications Center</a:t>
          </a:r>
        </a:p>
      </dsp:txBody>
      <dsp:txXfrm>
        <a:off x="6061751" y="1291103"/>
        <a:ext cx="4758647" cy="1032530"/>
      </dsp:txXfrm>
    </dsp:sp>
    <dsp:sp modelId="{910310D6-73B2-497F-A885-C54BD928B8B5}">
      <dsp:nvSpPr>
        <dsp:cNvPr id="0" name=""/>
        <dsp:cNvSpPr/>
      </dsp:nvSpPr>
      <dsp:spPr>
        <a:xfrm>
          <a:off x="0" y="2581766"/>
          <a:ext cx="10820398" cy="103253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8D106-7C23-410E-AA51-FAE1B28FB0BC}">
      <dsp:nvSpPr>
        <dsp:cNvPr id="0" name=""/>
        <dsp:cNvSpPr/>
      </dsp:nvSpPr>
      <dsp:spPr>
        <a:xfrm>
          <a:off x="312340" y="2814085"/>
          <a:ext cx="567891" cy="5678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36B749B-803D-4DE3-8A58-52C649F55E46}">
      <dsp:nvSpPr>
        <dsp:cNvPr id="0" name=""/>
        <dsp:cNvSpPr/>
      </dsp:nvSpPr>
      <dsp:spPr>
        <a:xfrm>
          <a:off x="1192572" y="2581766"/>
          <a:ext cx="4869179" cy="103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76" tIns="109276" rIns="109276" bIns="109276" numCol="1" spcCol="1270" anchor="ctr" anchorCtr="0">
          <a:noAutofit/>
        </a:bodyPr>
        <a:lstStyle/>
        <a:p>
          <a:pPr marL="0" lvl="0" indent="0" algn="l" defTabSz="1111250">
            <a:lnSpc>
              <a:spcPct val="100000"/>
            </a:lnSpc>
            <a:spcBef>
              <a:spcPct val="0"/>
            </a:spcBef>
            <a:spcAft>
              <a:spcPct val="35000"/>
            </a:spcAft>
            <a:buNone/>
          </a:pPr>
          <a:r>
            <a:rPr lang="en-US" sz="2500" kern="1200" dirty="0"/>
            <a:t>Evidence</a:t>
          </a:r>
        </a:p>
      </dsp:txBody>
      <dsp:txXfrm>
        <a:off x="1192572" y="2581766"/>
        <a:ext cx="4869179" cy="1032530"/>
      </dsp:txXfrm>
    </dsp:sp>
    <dsp:sp modelId="{B1E19863-57E3-45C1-A220-B544FA20412E}">
      <dsp:nvSpPr>
        <dsp:cNvPr id="0" name=""/>
        <dsp:cNvSpPr/>
      </dsp:nvSpPr>
      <dsp:spPr>
        <a:xfrm>
          <a:off x="6061751" y="2581766"/>
          <a:ext cx="4758647" cy="103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76" tIns="109276" rIns="109276" bIns="109276" numCol="1" spcCol="1270" anchor="ctr" anchorCtr="0">
          <a:noAutofit/>
        </a:bodyPr>
        <a:lstStyle/>
        <a:p>
          <a:pPr marL="0" lvl="0" indent="0" algn="l" defTabSz="666750">
            <a:lnSpc>
              <a:spcPct val="100000"/>
            </a:lnSpc>
            <a:spcBef>
              <a:spcPct val="0"/>
            </a:spcBef>
            <a:spcAft>
              <a:spcPct val="35000"/>
            </a:spcAft>
            <a:buNone/>
          </a:pPr>
          <a:r>
            <a:rPr lang="en-US" sz="1500" kern="1200" dirty="0"/>
            <a:t>Temporary Evidence</a:t>
          </a:r>
        </a:p>
        <a:p>
          <a:pPr marL="114300" lvl="1" indent="-114300" algn="l" defTabSz="666750">
            <a:lnSpc>
              <a:spcPct val="90000"/>
            </a:lnSpc>
            <a:spcBef>
              <a:spcPct val="0"/>
            </a:spcBef>
            <a:spcAft>
              <a:spcPct val="15000"/>
            </a:spcAft>
            <a:buChar char="•"/>
          </a:pPr>
          <a:r>
            <a:rPr lang="en-US" sz="1500" kern="1200"/>
            <a:t>Bicycles</a:t>
          </a:r>
        </a:p>
        <a:p>
          <a:pPr marL="114300" lvl="1" indent="-114300" algn="l" defTabSz="666750">
            <a:lnSpc>
              <a:spcPct val="90000"/>
            </a:lnSpc>
            <a:spcBef>
              <a:spcPct val="0"/>
            </a:spcBef>
            <a:spcAft>
              <a:spcPct val="15000"/>
            </a:spcAft>
            <a:buChar char="•"/>
          </a:pPr>
          <a:r>
            <a:rPr lang="en-US" sz="1500" kern="1200"/>
            <a:t>“Found Property”</a:t>
          </a:r>
        </a:p>
      </dsp:txBody>
      <dsp:txXfrm>
        <a:off x="6061751" y="2581766"/>
        <a:ext cx="4758647" cy="10325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1BDA1-DCFC-4677-A82D-BB2E9B2C1793}">
      <dsp:nvSpPr>
        <dsp:cNvPr id="0" name=""/>
        <dsp:cNvSpPr/>
      </dsp:nvSpPr>
      <dsp:spPr>
        <a:xfrm>
          <a:off x="0" y="4827"/>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CEED1-4713-429C-8AF9-3308144D11EA}">
      <dsp:nvSpPr>
        <dsp:cNvPr id="0" name=""/>
        <dsp:cNvSpPr/>
      </dsp:nvSpPr>
      <dsp:spPr>
        <a:xfrm>
          <a:off x="191360" y="147162"/>
          <a:ext cx="347928" cy="3479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4BDC23-B6A7-43FC-9D46-AF6D1D02A2A0}">
      <dsp:nvSpPr>
        <dsp:cNvPr id="0" name=""/>
        <dsp:cNvSpPr/>
      </dsp:nvSpPr>
      <dsp:spPr>
        <a:xfrm>
          <a:off x="730649" y="4827"/>
          <a:ext cx="4869179"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dirty="0"/>
            <a:t>Agency visits </a:t>
          </a:r>
        </a:p>
      </dsp:txBody>
      <dsp:txXfrm>
        <a:off x="730649" y="4827"/>
        <a:ext cx="4869179" cy="632597"/>
      </dsp:txXfrm>
    </dsp:sp>
    <dsp:sp modelId="{C822467D-1627-4976-ACA8-594F0396EF15}">
      <dsp:nvSpPr>
        <dsp:cNvPr id="0" name=""/>
        <dsp:cNvSpPr/>
      </dsp:nvSpPr>
      <dsp:spPr>
        <a:xfrm>
          <a:off x="5599829" y="4827"/>
          <a:ext cx="521985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800100">
            <a:lnSpc>
              <a:spcPct val="90000"/>
            </a:lnSpc>
            <a:spcBef>
              <a:spcPct val="0"/>
            </a:spcBef>
            <a:spcAft>
              <a:spcPct val="35000"/>
            </a:spcAft>
            <a:buNone/>
          </a:pPr>
          <a:r>
            <a:rPr lang="en-US" sz="1800" kern="1200" dirty="0"/>
            <a:t>Own</a:t>
          </a:r>
        </a:p>
        <a:p>
          <a:pPr marL="0" lvl="0" indent="0" algn="l" defTabSz="800100">
            <a:lnSpc>
              <a:spcPct val="90000"/>
            </a:lnSpc>
            <a:spcBef>
              <a:spcPct val="0"/>
            </a:spcBef>
            <a:spcAft>
              <a:spcPct val="35000"/>
            </a:spcAft>
            <a:buNone/>
          </a:pPr>
          <a:r>
            <a:rPr lang="en-US" sz="1800" kern="1200"/>
            <a:t>Others</a:t>
          </a:r>
        </a:p>
      </dsp:txBody>
      <dsp:txXfrm>
        <a:off x="5599829" y="4827"/>
        <a:ext cx="5219855" cy="632597"/>
      </dsp:txXfrm>
    </dsp:sp>
    <dsp:sp modelId="{89A6465D-FDBB-45F2-8BBD-1CE16942FE1B}">
      <dsp:nvSpPr>
        <dsp:cNvPr id="0" name=""/>
        <dsp:cNvSpPr/>
      </dsp:nvSpPr>
      <dsp:spPr>
        <a:xfrm>
          <a:off x="0" y="795574"/>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9A5A4-9597-45FA-91C4-F56152359D75}">
      <dsp:nvSpPr>
        <dsp:cNvPr id="0" name=""/>
        <dsp:cNvSpPr/>
      </dsp:nvSpPr>
      <dsp:spPr>
        <a:xfrm>
          <a:off x="191360" y="937908"/>
          <a:ext cx="347928" cy="3479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34C6780-628D-4B71-99A0-9CA00D542F60}">
      <dsp:nvSpPr>
        <dsp:cNvPr id="0" name=""/>
        <dsp:cNvSpPr/>
      </dsp:nvSpPr>
      <dsp:spPr>
        <a:xfrm>
          <a:off x="730649" y="795574"/>
          <a:ext cx="4869179"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a:t>Awareness</a:t>
          </a:r>
        </a:p>
      </dsp:txBody>
      <dsp:txXfrm>
        <a:off x="730649" y="795574"/>
        <a:ext cx="4869179" cy="632597"/>
      </dsp:txXfrm>
    </dsp:sp>
    <dsp:sp modelId="{4A519E65-2D01-453C-B298-EA95FFEBA4B6}">
      <dsp:nvSpPr>
        <dsp:cNvPr id="0" name=""/>
        <dsp:cNvSpPr/>
      </dsp:nvSpPr>
      <dsp:spPr>
        <a:xfrm>
          <a:off x="5599829" y="795574"/>
          <a:ext cx="521985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800100">
            <a:lnSpc>
              <a:spcPct val="90000"/>
            </a:lnSpc>
            <a:spcBef>
              <a:spcPct val="0"/>
            </a:spcBef>
            <a:spcAft>
              <a:spcPct val="35000"/>
            </a:spcAft>
            <a:buNone/>
          </a:pPr>
          <a:r>
            <a:rPr lang="en-US" sz="1800" kern="1200"/>
            <a:t>Files</a:t>
          </a:r>
        </a:p>
        <a:p>
          <a:pPr marL="0" lvl="0" indent="0" algn="l" defTabSz="800100">
            <a:lnSpc>
              <a:spcPct val="90000"/>
            </a:lnSpc>
            <a:spcBef>
              <a:spcPct val="0"/>
            </a:spcBef>
            <a:spcAft>
              <a:spcPct val="35000"/>
            </a:spcAft>
            <a:buNone/>
          </a:pPr>
          <a:r>
            <a:rPr lang="en-US" sz="1800" kern="1200"/>
            <a:t>Facilities</a:t>
          </a:r>
        </a:p>
      </dsp:txBody>
      <dsp:txXfrm>
        <a:off x="5599829" y="795574"/>
        <a:ext cx="5219855" cy="632597"/>
      </dsp:txXfrm>
    </dsp:sp>
    <dsp:sp modelId="{C197E0EC-CFA3-404E-9CE8-7C812EEBB1EA}">
      <dsp:nvSpPr>
        <dsp:cNvPr id="0" name=""/>
        <dsp:cNvSpPr/>
      </dsp:nvSpPr>
      <dsp:spPr>
        <a:xfrm>
          <a:off x="0" y="1586320"/>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54455-5B36-468B-B861-087D67ED190F}">
      <dsp:nvSpPr>
        <dsp:cNvPr id="0" name=""/>
        <dsp:cNvSpPr/>
      </dsp:nvSpPr>
      <dsp:spPr>
        <a:xfrm>
          <a:off x="191360" y="1728654"/>
          <a:ext cx="347928" cy="3479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6C54E7-139E-4532-9BD5-E62175AA1257}">
      <dsp:nvSpPr>
        <dsp:cNvPr id="0" name=""/>
        <dsp:cNvSpPr/>
      </dsp:nvSpPr>
      <dsp:spPr>
        <a:xfrm>
          <a:off x="730649" y="1586320"/>
          <a:ext cx="4869179"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dirty="0"/>
            <a:t>Tracking</a:t>
          </a:r>
        </a:p>
      </dsp:txBody>
      <dsp:txXfrm>
        <a:off x="730649" y="1586320"/>
        <a:ext cx="4869179" cy="632597"/>
      </dsp:txXfrm>
    </dsp:sp>
    <dsp:sp modelId="{21091626-1D2E-4DDC-833B-4A4BBEE1AEB2}">
      <dsp:nvSpPr>
        <dsp:cNvPr id="0" name=""/>
        <dsp:cNvSpPr/>
      </dsp:nvSpPr>
      <dsp:spPr>
        <a:xfrm>
          <a:off x="5599829" y="1586320"/>
          <a:ext cx="521985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800100">
            <a:lnSpc>
              <a:spcPct val="90000"/>
            </a:lnSpc>
            <a:spcBef>
              <a:spcPct val="0"/>
            </a:spcBef>
            <a:spcAft>
              <a:spcPct val="35000"/>
            </a:spcAft>
            <a:buNone/>
          </a:pPr>
          <a:r>
            <a:rPr lang="en-US" sz="1800" kern="1200"/>
            <a:t>Actions</a:t>
          </a:r>
        </a:p>
        <a:p>
          <a:pPr marL="0" lvl="0" indent="0" algn="l" defTabSz="800100">
            <a:lnSpc>
              <a:spcPct val="90000"/>
            </a:lnSpc>
            <a:spcBef>
              <a:spcPct val="0"/>
            </a:spcBef>
            <a:spcAft>
              <a:spcPct val="35000"/>
            </a:spcAft>
            <a:buNone/>
          </a:pPr>
          <a:r>
            <a:rPr lang="en-US" sz="1800" kern="1200"/>
            <a:t>Activities</a:t>
          </a:r>
        </a:p>
      </dsp:txBody>
      <dsp:txXfrm>
        <a:off x="5599829" y="1586320"/>
        <a:ext cx="5219855" cy="632597"/>
      </dsp:txXfrm>
    </dsp:sp>
    <dsp:sp modelId="{005F0576-59AE-49C1-8344-F3B9E1813D41}">
      <dsp:nvSpPr>
        <dsp:cNvPr id="0" name=""/>
        <dsp:cNvSpPr/>
      </dsp:nvSpPr>
      <dsp:spPr>
        <a:xfrm>
          <a:off x="0" y="2377066"/>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B2DB8-200E-4FDF-8662-7787B50B5F35}">
      <dsp:nvSpPr>
        <dsp:cNvPr id="0" name=""/>
        <dsp:cNvSpPr/>
      </dsp:nvSpPr>
      <dsp:spPr>
        <a:xfrm>
          <a:off x="191360" y="2519401"/>
          <a:ext cx="347928" cy="3479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2F82CD-26EF-458F-AC26-49B545202564}">
      <dsp:nvSpPr>
        <dsp:cNvPr id="0" name=""/>
        <dsp:cNvSpPr/>
      </dsp:nvSpPr>
      <dsp:spPr>
        <a:xfrm>
          <a:off x="730649" y="2377066"/>
          <a:ext cx="1008903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a:t>Training</a:t>
          </a:r>
        </a:p>
      </dsp:txBody>
      <dsp:txXfrm>
        <a:off x="730649" y="2377066"/>
        <a:ext cx="10089035" cy="632597"/>
      </dsp:txXfrm>
    </dsp:sp>
    <dsp:sp modelId="{85D69828-6D92-4940-B164-3B331D5E0905}">
      <dsp:nvSpPr>
        <dsp:cNvPr id="0" name=""/>
        <dsp:cNvSpPr/>
      </dsp:nvSpPr>
      <dsp:spPr>
        <a:xfrm>
          <a:off x="0" y="3167813"/>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030BF-8366-4609-862A-CBFE6A3B4B06}">
      <dsp:nvSpPr>
        <dsp:cNvPr id="0" name=""/>
        <dsp:cNvSpPr/>
      </dsp:nvSpPr>
      <dsp:spPr>
        <a:xfrm>
          <a:off x="191360" y="3310147"/>
          <a:ext cx="347928" cy="3479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2D0F1F4-9B0A-464A-AA7F-DFDD2A295E9E}">
      <dsp:nvSpPr>
        <dsp:cNvPr id="0" name=""/>
        <dsp:cNvSpPr/>
      </dsp:nvSpPr>
      <dsp:spPr>
        <a:xfrm>
          <a:off x="730649" y="3167813"/>
          <a:ext cx="1008903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a:t>Innovation</a:t>
          </a:r>
        </a:p>
      </dsp:txBody>
      <dsp:txXfrm>
        <a:off x="730649" y="3167813"/>
        <a:ext cx="10089035" cy="6325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BEE45-94E4-4AE4-9432-641AFF502D85}">
      <dsp:nvSpPr>
        <dsp:cNvPr id="0" name=""/>
        <dsp:cNvSpPr/>
      </dsp:nvSpPr>
      <dsp:spPr>
        <a:xfrm>
          <a:off x="0" y="587394"/>
          <a:ext cx="10820398" cy="108442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03796-D59A-4A9D-8893-E4C20A72B093}">
      <dsp:nvSpPr>
        <dsp:cNvPr id="0" name=""/>
        <dsp:cNvSpPr/>
      </dsp:nvSpPr>
      <dsp:spPr>
        <a:xfrm>
          <a:off x="328037" y="831389"/>
          <a:ext cx="596431" cy="59643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6E8F0F-2AF3-4A48-9211-944BC8C6B8D5}">
      <dsp:nvSpPr>
        <dsp:cNvPr id="0" name=""/>
        <dsp:cNvSpPr/>
      </dsp:nvSpPr>
      <dsp:spPr>
        <a:xfrm>
          <a:off x="1252506" y="587394"/>
          <a:ext cx="9567892"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889000">
            <a:lnSpc>
              <a:spcPct val="90000"/>
            </a:lnSpc>
            <a:spcBef>
              <a:spcPct val="0"/>
            </a:spcBef>
            <a:spcAft>
              <a:spcPct val="35000"/>
            </a:spcAft>
            <a:buNone/>
          </a:pPr>
          <a:r>
            <a:rPr lang="en-US" sz="2000" kern="1200"/>
            <a:t>Agency’s Point-of-Contact &amp; Mock Accreditation Team Leader</a:t>
          </a:r>
        </a:p>
      </dsp:txBody>
      <dsp:txXfrm>
        <a:off x="1252506" y="587394"/>
        <a:ext cx="9567892" cy="1084421"/>
      </dsp:txXfrm>
    </dsp:sp>
    <dsp:sp modelId="{347C7015-77F0-44A3-BB73-E95E3E34E193}">
      <dsp:nvSpPr>
        <dsp:cNvPr id="0" name=""/>
        <dsp:cNvSpPr/>
      </dsp:nvSpPr>
      <dsp:spPr>
        <a:xfrm>
          <a:off x="0" y="1942921"/>
          <a:ext cx="10820398" cy="108442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FD1DF5-5F6A-4A0B-B14E-BDF7F046D8C5}">
      <dsp:nvSpPr>
        <dsp:cNvPr id="0" name=""/>
        <dsp:cNvSpPr/>
      </dsp:nvSpPr>
      <dsp:spPr>
        <a:xfrm>
          <a:off x="328037" y="2186916"/>
          <a:ext cx="596431" cy="5964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4B62221-50E0-455D-B756-1206F803A903}">
      <dsp:nvSpPr>
        <dsp:cNvPr id="0" name=""/>
        <dsp:cNvSpPr/>
      </dsp:nvSpPr>
      <dsp:spPr>
        <a:xfrm>
          <a:off x="1252506" y="1942921"/>
          <a:ext cx="9567892"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889000">
            <a:lnSpc>
              <a:spcPct val="90000"/>
            </a:lnSpc>
            <a:spcBef>
              <a:spcPct val="0"/>
            </a:spcBef>
            <a:spcAft>
              <a:spcPct val="35000"/>
            </a:spcAft>
            <a:buNone/>
          </a:pPr>
          <a:r>
            <a:rPr lang="en-US" sz="2000" kern="1200"/>
            <a:t>Team Leader will complete a report (i.e. email, letter, and/or Power DMS report or paper file worksheets and provide this to the agency’s Point-of-Contact and the Pennsylvania Chiefs of Police Association (PCPA) staff</a:t>
          </a:r>
        </a:p>
      </dsp:txBody>
      <dsp:txXfrm>
        <a:off x="1252506" y="1942921"/>
        <a:ext cx="9567892" cy="10844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D6BB5-9E91-4827-9891-EA0F765EC458}">
      <dsp:nvSpPr>
        <dsp:cNvPr id="0" name=""/>
        <dsp:cNvSpPr/>
      </dsp:nvSpPr>
      <dsp:spPr>
        <a:xfrm>
          <a:off x="2116199" y="166440"/>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D3C3E8-98AD-444D-B8F0-76583D0D0CA2}">
      <dsp:nvSpPr>
        <dsp:cNvPr id="0" name=""/>
        <dsp:cNvSpPr/>
      </dsp:nvSpPr>
      <dsp:spPr>
        <a:xfrm>
          <a:off x="712199" y="181956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dirty="0"/>
            <a:t>Gesture</a:t>
          </a:r>
        </a:p>
      </dsp:txBody>
      <dsp:txXfrm>
        <a:off x="712199" y="1819560"/>
        <a:ext cx="4320000" cy="648000"/>
      </dsp:txXfrm>
    </dsp:sp>
    <dsp:sp modelId="{454B986C-C903-427D-8D3A-0665A867A9A2}">
      <dsp:nvSpPr>
        <dsp:cNvPr id="0" name=""/>
        <dsp:cNvSpPr/>
      </dsp:nvSpPr>
      <dsp:spPr>
        <a:xfrm>
          <a:off x="712199" y="2533197"/>
          <a:ext cx="4320000" cy="915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Coffee Cup</a:t>
          </a:r>
        </a:p>
        <a:p>
          <a:pPr marL="0" lvl="0" indent="0" algn="ctr" defTabSz="755650">
            <a:lnSpc>
              <a:spcPct val="90000"/>
            </a:lnSpc>
            <a:spcBef>
              <a:spcPct val="0"/>
            </a:spcBef>
            <a:spcAft>
              <a:spcPct val="35000"/>
            </a:spcAft>
            <a:buNone/>
          </a:pPr>
          <a:r>
            <a:rPr lang="en-US" sz="1700" kern="1200"/>
            <a:t>Patch</a:t>
          </a:r>
        </a:p>
        <a:p>
          <a:pPr marL="0" lvl="0" indent="0" algn="ctr" defTabSz="755650">
            <a:lnSpc>
              <a:spcPct val="90000"/>
            </a:lnSpc>
            <a:spcBef>
              <a:spcPct val="0"/>
            </a:spcBef>
            <a:spcAft>
              <a:spcPct val="35000"/>
            </a:spcAft>
            <a:buNone/>
          </a:pPr>
          <a:r>
            <a:rPr lang="en-US" sz="1700" kern="1200"/>
            <a:t>Pen</a:t>
          </a:r>
        </a:p>
      </dsp:txBody>
      <dsp:txXfrm>
        <a:off x="712199" y="2533197"/>
        <a:ext cx="4320000" cy="915100"/>
      </dsp:txXfrm>
    </dsp:sp>
    <dsp:sp modelId="{8362F2E7-9C34-49C0-943A-D582C604322E}">
      <dsp:nvSpPr>
        <dsp:cNvPr id="0" name=""/>
        <dsp:cNvSpPr/>
      </dsp:nvSpPr>
      <dsp:spPr>
        <a:xfrm>
          <a:off x="7192199" y="166440"/>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0199EB-5A10-4F09-B36C-21C743761D23}">
      <dsp:nvSpPr>
        <dsp:cNvPr id="0" name=""/>
        <dsp:cNvSpPr/>
      </dsp:nvSpPr>
      <dsp:spPr>
        <a:xfrm>
          <a:off x="5788199" y="181956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Meals</a:t>
          </a:r>
        </a:p>
      </dsp:txBody>
      <dsp:txXfrm>
        <a:off x="5788199" y="1819560"/>
        <a:ext cx="4320000" cy="648000"/>
      </dsp:txXfrm>
    </dsp:sp>
    <dsp:sp modelId="{F7981DD6-DBB9-45F1-BD01-779C21232B91}">
      <dsp:nvSpPr>
        <dsp:cNvPr id="0" name=""/>
        <dsp:cNvSpPr/>
      </dsp:nvSpPr>
      <dsp:spPr>
        <a:xfrm>
          <a:off x="5788199" y="2533197"/>
          <a:ext cx="4320000" cy="915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Dinner with the Chief Executive Officer and other members of the Command Staff as well as Accreditation Manager</a:t>
          </a:r>
        </a:p>
      </dsp:txBody>
      <dsp:txXfrm>
        <a:off x="5788199" y="2533197"/>
        <a:ext cx="4320000" cy="9151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A7D2A-3784-4B4F-A3A1-03F41B6CDCE1}">
      <dsp:nvSpPr>
        <dsp:cNvPr id="0" name=""/>
        <dsp:cNvSpPr/>
      </dsp:nvSpPr>
      <dsp:spPr>
        <a:xfrm>
          <a:off x="0" y="1979"/>
          <a:ext cx="6190459" cy="10031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D1B460-8549-430E-9A8B-78A8D7B0B336}">
      <dsp:nvSpPr>
        <dsp:cNvPr id="0" name=""/>
        <dsp:cNvSpPr/>
      </dsp:nvSpPr>
      <dsp:spPr>
        <a:xfrm>
          <a:off x="303439" y="227678"/>
          <a:ext cx="551708" cy="551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358A67-7EA0-4F88-94E9-48BC376ACD7D}">
      <dsp:nvSpPr>
        <dsp:cNvPr id="0" name=""/>
        <dsp:cNvSpPr/>
      </dsp:nvSpPr>
      <dsp:spPr>
        <a:xfrm>
          <a:off x="1158587" y="1979"/>
          <a:ext cx="5031871"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977900">
            <a:lnSpc>
              <a:spcPct val="90000"/>
            </a:lnSpc>
            <a:spcBef>
              <a:spcPct val="0"/>
            </a:spcBef>
            <a:spcAft>
              <a:spcPct val="35000"/>
            </a:spcAft>
            <a:buNone/>
          </a:pPr>
          <a:r>
            <a:rPr lang="en-US" sz="2200" kern="1200"/>
            <a:t>Facility Tour</a:t>
          </a:r>
        </a:p>
      </dsp:txBody>
      <dsp:txXfrm>
        <a:off x="1158587" y="1979"/>
        <a:ext cx="5031871" cy="1003106"/>
      </dsp:txXfrm>
    </dsp:sp>
    <dsp:sp modelId="{96FAD4B8-077A-43BD-9DFD-61169F3C1272}">
      <dsp:nvSpPr>
        <dsp:cNvPr id="0" name=""/>
        <dsp:cNvSpPr/>
      </dsp:nvSpPr>
      <dsp:spPr>
        <a:xfrm>
          <a:off x="0" y="1255861"/>
          <a:ext cx="6190459" cy="10031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36D28-6942-4012-98F5-E0862112BD4F}">
      <dsp:nvSpPr>
        <dsp:cNvPr id="0" name=""/>
        <dsp:cNvSpPr/>
      </dsp:nvSpPr>
      <dsp:spPr>
        <a:xfrm>
          <a:off x="303439" y="1481560"/>
          <a:ext cx="551708" cy="551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339FADF-0B3D-4190-8DA6-A8F2DA8CB5C1}">
      <dsp:nvSpPr>
        <dsp:cNvPr id="0" name=""/>
        <dsp:cNvSpPr/>
      </dsp:nvSpPr>
      <dsp:spPr>
        <a:xfrm>
          <a:off x="1158587" y="1255861"/>
          <a:ext cx="5031871"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977900">
            <a:lnSpc>
              <a:spcPct val="90000"/>
            </a:lnSpc>
            <a:spcBef>
              <a:spcPct val="0"/>
            </a:spcBef>
            <a:spcAft>
              <a:spcPct val="35000"/>
            </a:spcAft>
            <a:buNone/>
          </a:pPr>
          <a:r>
            <a:rPr lang="en-US" sz="2200" kern="1200"/>
            <a:t>Static Display</a:t>
          </a:r>
        </a:p>
      </dsp:txBody>
      <dsp:txXfrm>
        <a:off x="1158587" y="1255861"/>
        <a:ext cx="5031871" cy="1003106"/>
      </dsp:txXfrm>
    </dsp:sp>
    <dsp:sp modelId="{5AD06010-9BAB-41BB-8CAA-D229F1AD2465}">
      <dsp:nvSpPr>
        <dsp:cNvPr id="0" name=""/>
        <dsp:cNvSpPr/>
      </dsp:nvSpPr>
      <dsp:spPr>
        <a:xfrm>
          <a:off x="0" y="2509744"/>
          <a:ext cx="6190459" cy="100310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15090B-0C48-4FEC-987A-881F493FB89C}">
      <dsp:nvSpPr>
        <dsp:cNvPr id="0" name=""/>
        <dsp:cNvSpPr/>
      </dsp:nvSpPr>
      <dsp:spPr>
        <a:xfrm>
          <a:off x="303439" y="2735443"/>
          <a:ext cx="551708" cy="5517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9DD23E-C085-4210-8564-9E5A2E106558}">
      <dsp:nvSpPr>
        <dsp:cNvPr id="0" name=""/>
        <dsp:cNvSpPr/>
      </dsp:nvSpPr>
      <dsp:spPr>
        <a:xfrm>
          <a:off x="1158587" y="2509744"/>
          <a:ext cx="5031871"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977900">
            <a:lnSpc>
              <a:spcPct val="90000"/>
            </a:lnSpc>
            <a:spcBef>
              <a:spcPct val="0"/>
            </a:spcBef>
            <a:spcAft>
              <a:spcPct val="35000"/>
            </a:spcAft>
            <a:buNone/>
          </a:pPr>
          <a:r>
            <a:rPr lang="en-US" sz="2200" kern="1200"/>
            <a:t>Interviews</a:t>
          </a:r>
        </a:p>
      </dsp:txBody>
      <dsp:txXfrm>
        <a:off x="1158587" y="2509744"/>
        <a:ext cx="5031871" cy="1003106"/>
      </dsp:txXfrm>
    </dsp:sp>
    <dsp:sp modelId="{6756B653-0EB1-470D-B393-F34EB1A276DF}">
      <dsp:nvSpPr>
        <dsp:cNvPr id="0" name=""/>
        <dsp:cNvSpPr/>
      </dsp:nvSpPr>
      <dsp:spPr>
        <a:xfrm>
          <a:off x="0" y="3763627"/>
          <a:ext cx="6190459" cy="100310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43BEC8-21D8-4932-BA4A-13F7368BE758}">
      <dsp:nvSpPr>
        <dsp:cNvPr id="0" name=""/>
        <dsp:cNvSpPr/>
      </dsp:nvSpPr>
      <dsp:spPr>
        <a:xfrm>
          <a:off x="303439" y="3989326"/>
          <a:ext cx="551708" cy="5517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243F34-2B2D-497E-BCD8-1E7F67FCA7E1}">
      <dsp:nvSpPr>
        <dsp:cNvPr id="0" name=""/>
        <dsp:cNvSpPr/>
      </dsp:nvSpPr>
      <dsp:spPr>
        <a:xfrm>
          <a:off x="1158587" y="3763627"/>
          <a:ext cx="2785706"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977900">
            <a:lnSpc>
              <a:spcPct val="90000"/>
            </a:lnSpc>
            <a:spcBef>
              <a:spcPct val="0"/>
            </a:spcBef>
            <a:spcAft>
              <a:spcPct val="35000"/>
            </a:spcAft>
            <a:buNone/>
          </a:pPr>
          <a:r>
            <a:rPr lang="en-US" sz="2200" kern="1200"/>
            <a:t>File Review</a:t>
          </a:r>
        </a:p>
      </dsp:txBody>
      <dsp:txXfrm>
        <a:off x="1158587" y="3763627"/>
        <a:ext cx="2785706" cy="1003106"/>
      </dsp:txXfrm>
    </dsp:sp>
    <dsp:sp modelId="{C918A682-F9F1-487E-BB3B-709EB76483A6}">
      <dsp:nvSpPr>
        <dsp:cNvPr id="0" name=""/>
        <dsp:cNvSpPr/>
      </dsp:nvSpPr>
      <dsp:spPr>
        <a:xfrm>
          <a:off x="3944294" y="3763627"/>
          <a:ext cx="2246164"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800100">
            <a:lnSpc>
              <a:spcPct val="90000"/>
            </a:lnSpc>
            <a:spcBef>
              <a:spcPct val="0"/>
            </a:spcBef>
            <a:spcAft>
              <a:spcPct val="35000"/>
            </a:spcAft>
            <a:buNone/>
          </a:pPr>
          <a:r>
            <a:rPr lang="en-US" sz="1800" kern="1200"/>
            <a:t>Paper</a:t>
          </a:r>
        </a:p>
        <a:p>
          <a:pPr marL="0" lvl="0" indent="0" algn="l" defTabSz="800100">
            <a:lnSpc>
              <a:spcPct val="90000"/>
            </a:lnSpc>
            <a:spcBef>
              <a:spcPct val="0"/>
            </a:spcBef>
            <a:spcAft>
              <a:spcPct val="35000"/>
            </a:spcAft>
            <a:buNone/>
          </a:pPr>
          <a:r>
            <a:rPr lang="en-US" sz="1800" kern="1200"/>
            <a:t>Power DMS</a:t>
          </a:r>
        </a:p>
      </dsp:txBody>
      <dsp:txXfrm>
        <a:off x="3944294" y="3763627"/>
        <a:ext cx="2246164" cy="10031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C5C24-28C3-4884-82D7-7C1B0ED9F23F}">
      <dsp:nvSpPr>
        <dsp:cNvPr id="0" name=""/>
        <dsp:cNvSpPr/>
      </dsp:nvSpPr>
      <dsp:spPr>
        <a:xfrm>
          <a:off x="0" y="350"/>
          <a:ext cx="1023144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425A4A-B3ED-4815-B74B-5ACB190B7DC8}">
      <dsp:nvSpPr>
        <dsp:cNvPr id="0" name=""/>
        <dsp:cNvSpPr/>
      </dsp:nvSpPr>
      <dsp:spPr>
        <a:xfrm>
          <a:off x="0" y="350"/>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Audience</a:t>
          </a:r>
        </a:p>
      </dsp:txBody>
      <dsp:txXfrm>
        <a:off x="0" y="350"/>
        <a:ext cx="10231440" cy="573689"/>
      </dsp:txXfrm>
    </dsp:sp>
    <dsp:sp modelId="{BE562211-6502-4328-B3CB-F65F7EC56268}">
      <dsp:nvSpPr>
        <dsp:cNvPr id="0" name=""/>
        <dsp:cNvSpPr/>
      </dsp:nvSpPr>
      <dsp:spPr>
        <a:xfrm>
          <a:off x="0" y="574039"/>
          <a:ext cx="10231440" cy="0"/>
        </a:xfrm>
        <a:prstGeom prst="line">
          <a:avLst/>
        </a:prstGeom>
        <a:solidFill>
          <a:schemeClr val="accent2">
            <a:hueOff val="28360"/>
            <a:satOff val="3260"/>
            <a:lumOff val="-2598"/>
            <a:alphaOff val="0"/>
          </a:schemeClr>
        </a:solidFill>
        <a:ln w="15875" cap="rnd" cmpd="sng" algn="ctr">
          <a:solidFill>
            <a:schemeClr val="accent2">
              <a:hueOff val="28360"/>
              <a:satOff val="3260"/>
              <a:lumOff val="-25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A6EAC-E989-48DA-93B4-693E1517FD80}">
      <dsp:nvSpPr>
        <dsp:cNvPr id="0" name=""/>
        <dsp:cNvSpPr/>
      </dsp:nvSpPr>
      <dsp:spPr>
        <a:xfrm>
          <a:off x="0" y="574039"/>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Determined by the Chief Executive Officer</a:t>
          </a:r>
        </a:p>
      </dsp:txBody>
      <dsp:txXfrm>
        <a:off x="0" y="574039"/>
        <a:ext cx="10231440" cy="573689"/>
      </dsp:txXfrm>
    </dsp:sp>
    <dsp:sp modelId="{3CBC3ED7-4D3E-4E9B-8FDC-3B41C394F06C}">
      <dsp:nvSpPr>
        <dsp:cNvPr id="0" name=""/>
        <dsp:cNvSpPr/>
      </dsp:nvSpPr>
      <dsp:spPr>
        <a:xfrm>
          <a:off x="0" y="1147729"/>
          <a:ext cx="10231440" cy="0"/>
        </a:xfrm>
        <a:prstGeom prst="line">
          <a:avLst/>
        </a:prstGeom>
        <a:solidFill>
          <a:schemeClr val="accent2">
            <a:hueOff val="56720"/>
            <a:satOff val="6519"/>
            <a:lumOff val="-5196"/>
            <a:alphaOff val="0"/>
          </a:schemeClr>
        </a:solidFill>
        <a:ln w="15875" cap="rnd" cmpd="sng" algn="ctr">
          <a:solidFill>
            <a:schemeClr val="accent2">
              <a:hueOff val="56720"/>
              <a:satOff val="6519"/>
              <a:lumOff val="-5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C5EEEB-262A-4E18-BBF9-D81C72C54725}">
      <dsp:nvSpPr>
        <dsp:cNvPr id="0" name=""/>
        <dsp:cNvSpPr/>
      </dsp:nvSpPr>
      <dsp:spPr>
        <a:xfrm>
          <a:off x="0" y="1147729"/>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Each assessor discusses points of interest or concerns</a:t>
          </a:r>
        </a:p>
      </dsp:txBody>
      <dsp:txXfrm>
        <a:off x="0" y="1147729"/>
        <a:ext cx="10231440" cy="573689"/>
      </dsp:txXfrm>
    </dsp:sp>
    <dsp:sp modelId="{EE23F815-56C2-42F5-8FEF-985D0C9342F3}">
      <dsp:nvSpPr>
        <dsp:cNvPr id="0" name=""/>
        <dsp:cNvSpPr/>
      </dsp:nvSpPr>
      <dsp:spPr>
        <a:xfrm>
          <a:off x="0" y="1721418"/>
          <a:ext cx="10231440" cy="0"/>
        </a:xfrm>
        <a:prstGeom prst="line">
          <a:avLst/>
        </a:prstGeom>
        <a:solidFill>
          <a:schemeClr val="accent2">
            <a:hueOff val="85079"/>
            <a:satOff val="9779"/>
            <a:lumOff val="-7795"/>
            <a:alphaOff val="0"/>
          </a:schemeClr>
        </a:solidFill>
        <a:ln w="15875" cap="rnd" cmpd="sng" algn="ctr">
          <a:solidFill>
            <a:schemeClr val="accent2">
              <a:hueOff val="85079"/>
              <a:satOff val="9779"/>
              <a:lumOff val="-77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498B8D-1F44-44A0-AE26-E318CDAB205C}">
      <dsp:nvSpPr>
        <dsp:cNvPr id="0" name=""/>
        <dsp:cNvSpPr/>
      </dsp:nvSpPr>
      <dsp:spPr>
        <a:xfrm>
          <a:off x="0" y="1721418"/>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Team Leader discusses adjustments or recommendations</a:t>
          </a:r>
        </a:p>
      </dsp:txBody>
      <dsp:txXfrm>
        <a:off x="0" y="1721418"/>
        <a:ext cx="10231440" cy="573689"/>
      </dsp:txXfrm>
    </dsp:sp>
    <dsp:sp modelId="{DA2F6516-B83E-42F2-A3BF-C38105EF098D}">
      <dsp:nvSpPr>
        <dsp:cNvPr id="0" name=""/>
        <dsp:cNvSpPr/>
      </dsp:nvSpPr>
      <dsp:spPr>
        <a:xfrm>
          <a:off x="0" y="2295108"/>
          <a:ext cx="10231440" cy="0"/>
        </a:xfrm>
        <a:prstGeom prst="line">
          <a:avLst/>
        </a:prstGeom>
        <a:solidFill>
          <a:schemeClr val="accent2">
            <a:hueOff val="113439"/>
            <a:satOff val="13039"/>
            <a:lumOff val="-10393"/>
            <a:alphaOff val="0"/>
          </a:schemeClr>
        </a:solidFill>
        <a:ln w="15875" cap="rnd"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3EC7A-07C5-4699-9D10-B6F6012A6974}">
      <dsp:nvSpPr>
        <dsp:cNvPr id="0" name=""/>
        <dsp:cNvSpPr/>
      </dsp:nvSpPr>
      <dsp:spPr>
        <a:xfrm>
          <a:off x="0" y="2295108"/>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Will not confirm “Pass/Fail”</a:t>
          </a:r>
        </a:p>
      </dsp:txBody>
      <dsp:txXfrm>
        <a:off x="0" y="2295108"/>
        <a:ext cx="10231440" cy="5736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F1D35-F0F7-4571-B6CA-848A17925B40}">
      <dsp:nvSpPr>
        <dsp:cNvPr id="0" name=""/>
        <dsp:cNvSpPr/>
      </dsp:nvSpPr>
      <dsp:spPr>
        <a:xfrm>
          <a:off x="849469" y="249180"/>
          <a:ext cx="1258724" cy="12587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23246B-0CBC-419B-9EFB-229908CA5FDB}">
      <dsp:nvSpPr>
        <dsp:cNvPr id="0" name=""/>
        <dsp:cNvSpPr/>
      </dsp:nvSpPr>
      <dsp:spPr>
        <a:xfrm>
          <a:off x="1117722" y="517433"/>
          <a:ext cx="722218" cy="7222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45DCA8-584C-48C7-843B-9CE9918EF53D}">
      <dsp:nvSpPr>
        <dsp:cNvPr id="0" name=""/>
        <dsp:cNvSpPr/>
      </dsp:nvSpPr>
      <dsp:spPr>
        <a:xfrm>
          <a:off x="447090" y="1899967"/>
          <a:ext cx="20634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Accreditation</a:t>
          </a:r>
        </a:p>
      </dsp:txBody>
      <dsp:txXfrm>
        <a:off x="447090" y="1899967"/>
        <a:ext cx="2063482" cy="720000"/>
      </dsp:txXfrm>
    </dsp:sp>
    <dsp:sp modelId="{3A6D5D3F-236D-46CD-A83D-F0BEA560FE5B}">
      <dsp:nvSpPr>
        <dsp:cNvPr id="0" name=""/>
        <dsp:cNvSpPr/>
      </dsp:nvSpPr>
      <dsp:spPr>
        <a:xfrm>
          <a:off x="3274061" y="249180"/>
          <a:ext cx="1258724" cy="12587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E0E435-AFC0-4411-BE36-5CB81F91A794}">
      <dsp:nvSpPr>
        <dsp:cNvPr id="0" name=""/>
        <dsp:cNvSpPr/>
      </dsp:nvSpPr>
      <dsp:spPr>
        <a:xfrm>
          <a:off x="3542314" y="517433"/>
          <a:ext cx="722218" cy="7222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CCEAB9-D025-4FF2-9C4D-A31EFCFAD827}">
      <dsp:nvSpPr>
        <dsp:cNvPr id="0" name=""/>
        <dsp:cNvSpPr/>
      </dsp:nvSpPr>
      <dsp:spPr>
        <a:xfrm>
          <a:off x="2871682" y="1899967"/>
          <a:ext cx="20634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Provisional Accreditation</a:t>
          </a:r>
        </a:p>
      </dsp:txBody>
      <dsp:txXfrm>
        <a:off x="2871682" y="1899967"/>
        <a:ext cx="2063482" cy="720000"/>
      </dsp:txXfrm>
    </dsp:sp>
    <dsp:sp modelId="{0E0DA0A1-8989-496E-A965-5CC8F8DD2570}">
      <dsp:nvSpPr>
        <dsp:cNvPr id="0" name=""/>
        <dsp:cNvSpPr/>
      </dsp:nvSpPr>
      <dsp:spPr>
        <a:xfrm>
          <a:off x="5698653" y="249180"/>
          <a:ext cx="1258724" cy="12587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9C0183-1B1A-4FA4-B2A3-4B0C91471666}">
      <dsp:nvSpPr>
        <dsp:cNvPr id="0" name=""/>
        <dsp:cNvSpPr/>
      </dsp:nvSpPr>
      <dsp:spPr>
        <a:xfrm>
          <a:off x="5966906" y="517433"/>
          <a:ext cx="722218" cy="7222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3822EB-7A1F-4D6E-B4BF-348C22D95335}">
      <dsp:nvSpPr>
        <dsp:cNvPr id="0" name=""/>
        <dsp:cNvSpPr/>
      </dsp:nvSpPr>
      <dsp:spPr>
        <a:xfrm>
          <a:off x="5296274" y="1899967"/>
          <a:ext cx="20634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No</a:t>
          </a:r>
        </a:p>
      </dsp:txBody>
      <dsp:txXfrm>
        <a:off x="5296274" y="1899967"/>
        <a:ext cx="2063482" cy="720000"/>
      </dsp:txXfrm>
    </dsp:sp>
    <dsp:sp modelId="{29BDE3C3-45CE-4B77-A008-85EFDF5656E9}">
      <dsp:nvSpPr>
        <dsp:cNvPr id="0" name=""/>
        <dsp:cNvSpPr/>
      </dsp:nvSpPr>
      <dsp:spPr>
        <a:xfrm>
          <a:off x="8123245" y="249180"/>
          <a:ext cx="1258724" cy="125872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B635D-DD5B-42DD-8185-17DC19274B37}">
      <dsp:nvSpPr>
        <dsp:cNvPr id="0" name=""/>
        <dsp:cNvSpPr/>
      </dsp:nvSpPr>
      <dsp:spPr>
        <a:xfrm>
          <a:off x="8391498" y="517433"/>
          <a:ext cx="722218" cy="7222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1DA1E0D-EB05-4CB1-AE84-D28BC9B84C43}">
      <dsp:nvSpPr>
        <dsp:cNvPr id="0" name=""/>
        <dsp:cNvSpPr/>
      </dsp:nvSpPr>
      <dsp:spPr>
        <a:xfrm>
          <a:off x="7720866" y="1899967"/>
          <a:ext cx="20634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Neutral</a:t>
          </a:r>
        </a:p>
      </dsp:txBody>
      <dsp:txXfrm>
        <a:off x="7720866" y="1899967"/>
        <a:ext cx="206348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31537-A19E-4C41-90F1-9D4BEAC70826}">
      <dsp:nvSpPr>
        <dsp:cNvPr id="0" name=""/>
        <dsp:cNvSpPr/>
      </dsp:nvSpPr>
      <dsp:spPr>
        <a:xfrm>
          <a:off x="0" y="1765"/>
          <a:ext cx="10820398"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3F11B04-44BE-4262-8591-DB18B0F4F200}">
      <dsp:nvSpPr>
        <dsp:cNvPr id="0" name=""/>
        <dsp:cNvSpPr/>
      </dsp:nvSpPr>
      <dsp:spPr>
        <a:xfrm>
          <a:off x="0" y="1765"/>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Encourages problem solving</a:t>
          </a:r>
        </a:p>
      </dsp:txBody>
      <dsp:txXfrm>
        <a:off x="0" y="1765"/>
        <a:ext cx="10820398" cy="601867"/>
      </dsp:txXfrm>
    </dsp:sp>
    <dsp:sp modelId="{649940C6-6638-4D76-A56E-C94D802E8348}">
      <dsp:nvSpPr>
        <dsp:cNvPr id="0" name=""/>
        <dsp:cNvSpPr/>
      </dsp:nvSpPr>
      <dsp:spPr>
        <a:xfrm>
          <a:off x="0" y="603633"/>
          <a:ext cx="10820398" cy="0"/>
        </a:xfrm>
        <a:prstGeom prst="line">
          <a:avLst/>
        </a:prstGeom>
        <a:solidFill>
          <a:schemeClr val="accent2">
            <a:hueOff val="22688"/>
            <a:satOff val="2608"/>
            <a:lumOff val="-2079"/>
            <a:alphaOff val="0"/>
          </a:schemeClr>
        </a:solidFill>
        <a:ln w="15875" cap="rnd" cmpd="sng" algn="ctr">
          <a:solidFill>
            <a:schemeClr val="accent2">
              <a:hueOff val="22688"/>
              <a:satOff val="2608"/>
              <a:lumOff val="-207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5CF2D25-31C5-4028-8F7D-686A78AE5C2F}">
      <dsp:nvSpPr>
        <dsp:cNvPr id="0" name=""/>
        <dsp:cNvSpPr/>
      </dsp:nvSpPr>
      <dsp:spPr>
        <a:xfrm>
          <a:off x="0" y="603633"/>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Improves law enforcement and community relations</a:t>
          </a:r>
        </a:p>
      </dsp:txBody>
      <dsp:txXfrm>
        <a:off x="0" y="603633"/>
        <a:ext cx="10820398" cy="601867"/>
      </dsp:txXfrm>
    </dsp:sp>
    <dsp:sp modelId="{214A0E45-06CB-475B-9190-83548EE851A9}">
      <dsp:nvSpPr>
        <dsp:cNvPr id="0" name=""/>
        <dsp:cNvSpPr/>
      </dsp:nvSpPr>
      <dsp:spPr>
        <a:xfrm>
          <a:off x="0" y="1205501"/>
          <a:ext cx="10820398" cy="0"/>
        </a:xfrm>
        <a:prstGeom prst="line">
          <a:avLst/>
        </a:prstGeom>
        <a:solidFill>
          <a:schemeClr val="accent2">
            <a:hueOff val="45376"/>
            <a:satOff val="5216"/>
            <a:lumOff val="-4157"/>
            <a:alphaOff val="0"/>
          </a:schemeClr>
        </a:solidFill>
        <a:ln w="15875" cap="rnd" cmpd="sng" algn="ctr">
          <a:solidFill>
            <a:schemeClr val="accent2">
              <a:hueOff val="45376"/>
              <a:satOff val="5216"/>
              <a:lumOff val="-415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98B40C7-3125-4F7A-9D53-112AB66DAE90}">
      <dsp:nvSpPr>
        <dsp:cNvPr id="0" name=""/>
        <dsp:cNvSpPr/>
      </dsp:nvSpPr>
      <dsp:spPr>
        <a:xfrm>
          <a:off x="0" y="1205501"/>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Reduces agency risk and lawsuit exposure</a:t>
          </a:r>
        </a:p>
      </dsp:txBody>
      <dsp:txXfrm>
        <a:off x="0" y="1205501"/>
        <a:ext cx="10820398" cy="601867"/>
      </dsp:txXfrm>
    </dsp:sp>
    <dsp:sp modelId="{276EDB3E-B124-4E51-88D4-049AC3A48BC1}">
      <dsp:nvSpPr>
        <dsp:cNvPr id="0" name=""/>
        <dsp:cNvSpPr/>
      </dsp:nvSpPr>
      <dsp:spPr>
        <a:xfrm>
          <a:off x="0" y="1807369"/>
          <a:ext cx="10820398" cy="0"/>
        </a:xfrm>
        <a:prstGeom prst="line">
          <a:avLst/>
        </a:prstGeom>
        <a:solidFill>
          <a:schemeClr val="accent2">
            <a:hueOff val="68064"/>
            <a:satOff val="7823"/>
            <a:lumOff val="-6236"/>
            <a:alphaOff val="0"/>
          </a:schemeClr>
        </a:solidFill>
        <a:ln w="15875" cap="rnd" cmpd="sng" algn="ctr">
          <a:solidFill>
            <a:schemeClr val="accent2">
              <a:hueOff val="68064"/>
              <a:satOff val="7823"/>
              <a:lumOff val="-623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64F27C5-FADF-4730-897A-A996C2137824}">
      <dsp:nvSpPr>
        <dsp:cNvPr id="0" name=""/>
        <dsp:cNvSpPr/>
      </dsp:nvSpPr>
      <dsp:spPr>
        <a:xfrm>
          <a:off x="0" y="1807369"/>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Potential liability insurance savings</a:t>
          </a:r>
        </a:p>
      </dsp:txBody>
      <dsp:txXfrm>
        <a:off x="0" y="1807369"/>
        <a:ext cx="10820398" cy="601867"/>
      </dsp:txXfrm>
    </dsp:sp>
    <dsp:sp modelId="{5AE0C8EA-6404-4D1C-A973-25CA54C2A3B3}">
      <dsp:nvSpPr>
        <dsp:cNvPr id="0" name=""/>
        <dsp:cNvSpPr/>
      </dsp:nvSpPr>
      <dsp:spPr>
        <a:xfrm>
          <a:off x="0" y="2409236"/>
          <a:ext cx="10820398" cy="0"/>
        </a:xfrm>
        <a:prstGeom prst="line">
          <a:avLst/>
        </a:prstGeom>
        <a:solidFill>
          <a:schemeClr val="accent2">
            <a:hueOff val="90751"/>
            <a:satOff val="10431"/>
            <a:lumOff val="-8314"/>
            <a:alphaOff val="0"/>
          </a:schemeClr>
        </a:solidFill>
        <a:ln w="15875" cap="rnd" cmpd="sng" algn="ctr">
          <a:solidFill>
            <a:schemeClr val="accent2">
              <a:hueOff val="90751"/>
              <a:satOff val="10431"/>
              <a:lumOff val="-831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3E56BE8-6DD7-4083-A9D2-885E3C0E60DE}">
      <dsp:nvSpPr>
        <dsp:cNvPr id="0" name=""/>
        <dsp:cNvSpPr/>
      </dsp:nvSpPr>
      <dsp:spPr>
        <a:xfrm>
          <a:off x="0" y="2409236"/>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Agency accountability</a:t>
          </a:r>
        </a:p>
      </dsp:txBody>
      <dsp:txXfrm>
        <a:off x="0" y="2409236"/>
        <a:ext cx="10820398" cy="601867"/>
      </dsp:txXfrm>
    </dsp:sp>
    <dsp:sp modelId="{7AEEA923-6C9E-44A1-8E80-80D5F8F835AC}">
      <dsp:nvSpPr>
        <dsp:cNvPr id="0" name=""/>
        <dsp:cNvSpPr/>
      </dsp:nvSpPr>
      <dsp:spPr>
        <a:xfrm>
          <a:off x="0" y="3011104"/>
          <a:ext cx="10820398" cy="0"/>
        </a:xfrm>
        <a:prstGeom prst="line">
          <a:avLst/>
        </a:prstGeom>
        <a:solidFill>
          <a:schemeClr val="accent2">
            <a:hueOff val="113439"/>
            <a:satOff val="13039"/>
            <a:lumOff val="-10393"/>
            <a:alphaOff val="0"/>
          </a:schemeClr>
        </a:solidFill>
        <a:ln w="15875" cap="rnd"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237B7EC-7A74-49FD-8803-D2BE0F080F8F}">
      <dsp:nvSpPr>
        <dsp:cNvPr id="0" name=""/>
        <dsp:cNvSpPr/>
      </dsp:nvSpPr>
      <dsp:spPr>
        <a:xfrm>
          <a:off x="0" y="3011104"/>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Solid foundation for an agency to build upon</a:t>
          </a:r>
        </a:p>
      </dsp:txBody>
      <dsp:txXfrm>
        <a:off x="0" y="3011104"/>
        <a:ext cx="10820398" cy="601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0A608-B165-4479-A8E5-D495D0B07ACD}">
      <dsp:nvSpPr>
        <dsp:cNvPr id="0" name=""/>
        <dsp:cNvSpPr/>
      </dsp:nvSpPr>
      <dsp:spPr>
        <a:xfrm>
          <a:off x="1047640" y="58328"/>
          <a:ext cx="756356" cy="7563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22DFA-F9DA-448E-8EBB-2578C13D6F10}">
      <dsp:nvSpPr>
        <dsp:cNvPr id="0" name=""/>
        <dsp:cNvSpPr/>
      </dsp:nvSpPr>
      <dsp:spPr>
        <a:xfrm>
          <a:off x="1206475" y="217163"/>
          <a:ext cx="438687" cy="438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A010C0-5177-4E96-B309-2BBA5822E059}">
      <dsp:nvSpPr>
        <dsp:cNvPr id="0" name=""/>
        <dsp:cNvSpPr/>
      </dsp:nvSpPr>
      <dsp:spPr>
        <a:xfrm>
          <a:off x="1966073" y="58328"/>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Interested</a:t>
          </a:r>
        </a:p>
      </dsp:txBody>
      <dsp:txXfrm>
        <a:off x="1966073" y="58328"/>
        <a:ext cx="1782841" cy="756356"/>
      </dsp:txXfrm>
    </dsp:sp>
    <dsp:sp modelId="{8024A679-629C-4204-B6B5-543E4F6EE47E}">
      <dsp:nvSpPr>
        <dsp:cNvPr id="0" name=""/>
        <dsp:cNvSpPr/>
      </dsp:nvSpPr>
      <dsp:spPr>
        <a:xfrm>
          <a:off x="4059562" y="58328"/>
          <a:ext cx="756356" cy="7563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461811-8FB5-4C48-957B-7DE3F4150496}">
      <dsp:nvSpPr>
        <dsp:cNvPr id="0" name=""/>
        <dsp:cNvSpPr/>
      </dsp:nvSpPr>
      <dsp:spPr>
        <a:xfrm>
          <a:off x="4218396" y="217163"/>
          <a:ext cx="438687" cy="438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68D615-AA7B-4F87-8BBD-010944DEBE64}">
      <dsp:nvSpPr>
        <dsp:cNvPr id="0" name=""/>
        <dsp:cNvSpPr/>
      </dsp:nvSpPr>
      <dsp:spPr>
        <a:xfrm>
          <a:off x="4977995" y="58328"/>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Organized</a:t>
          </a:r>
        </a:p>
      </dsp:txBody>
      <dsp:txXfrm>
        <a:off x="4977995" y="58328"/>
        <a:ext cx="1782841" cy="756356"/>
      </dsp:txXfrm>
    </dsp:sp>
    <dsp:sp modelId="{8BE0660E-29F2-40B7-BBEE-90A1EEFE90B9}">
      <dsp:nvSpPr>
        <dsp:cNvPr id="0" name=""/>
        <dsp:cNvSpPr/>
      </dsp:nvSpPr>
      <dsp:spPr>
        <a:xfrm>
          <a:off x="7071483" y="58328"/>
          <a:ext cx="756356" cy="75635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D39F2F-1071-457F-9C44-BF5BA571FC5E}">
      <dsp:nvSpPr>
        <dsp:cNvPr id="0" name=""/>
        <dsp:cNvSpPr/>
      </dsp:nvSpPr>
      <dsp:spPr>
        <a:xfrm>
          <a:off x="7230318" y="217163"/>
          <a:ext cx="438687" cy="438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ED9D1B-A700-4E63-AEA1-D3B4B002FF38}">
      <dsp:nvSpPr>
        <dsp:cNvPr id="0" name=""/>
        <dsp:cNvSpPr/>
      </dsp:nvSpPr>
      <dsp:spPr>
        <a:xfrm>
          <a:off x="7989917" y="58328"/>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Dedicated</a:t>
          </a:r>
        </a:p>
      </dsp:txBody>
      <dsp:txXfrm>
        <a:off x="7989917" y="58328"/>
        <a:ext cx="1782841" cy="756356"/>
      </dsp:txXfrm>
    </dsp:sp>
    <dsp:sp modelId="{AA6345D1-2813-41E8-8188-67406CB2D130}">
      <dsp:nvSpPr>
        <dsp:cNvPr id="0" name=""/>
        <dsp:cNvSpPr/>
      </dsp:nvSpPr>
      <dsp:spPr>
        <a:xfrm>
          <a:off x="1047640" y="1429190"/>
          <a:ext cx="756356" cy="75635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954F1-0392-4302-92AC-85AF514B3D64}">
      <dsp:nvSpPr>
        <dsp:cNvPr id="0" name=""/>
        <dsp:cNvSpPr/>
      </dsp:nvSpPr>
      <dsp:spPr>
        <a:xfrm>
          <a:off x="1206475" y="1588025"/>
          <a:ext cx="438687" cy="438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81EB5D1-7F97-43B0-AA65-4EC38D409C68}">
      <dsp:nvSpPr>
        <dsp:cNvPr id="0" name=""/>
        <dsp:cNvSpPr/>
      </dsp:nvSpPr>
      <dsp:spPr>
        <a:xfrm>
          <a:off x="1966073" y="1429190"/>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Innovative</a:t>
          </a:r>
        </a:p>
      </dsp:txBody>
      <dsp:txXfrm>
        <a:off x="1966073" y="1429190"/>
        <a:ext cx="1782841" cy="756356"/>
      </dsp:txXfrm>
    </dsp:sp>
    <dsp:sp modelId="{35C3257B-ACE0-4CFE-96B3-8E282E0E6655}">
      <dsp:nvSpPr>
        <dsp:cNvPr id="0" name=""/>
        <dsp:cNvSpPr/>
      </dsp:nvSpPr>
      <dsp:spPr>
        <a:xfrm>
          <a:off x="4059562" y="1429190"/>
          <a:ext cx="756356" cy="75635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6C799E-0468-4DDD-96C7-9A314529F785}">
      <dsp:nvSpPr>
        <dsp:cNvPr id="0" name=""/>
        <dsp:cNvSpPr/>
      </dsp:nvSpPr>
      <dsp:spPr>
        <a:xfrm>
          <a:off x="4218396" y="1588025"/>
          <a:ext cx="438687" cy="4386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80EDD-8F31-4034-9EF4-33D0FF2B12C4}">
      <dsp:nvSpPr>
        <dsp:cNvPr id="0" name=""/>
        <dsp:cNvSpPr/>
      </dsp:nvSpPr>
      <dsp:spPr>
        <a:xfrm>
          <a:off x="4977995" y="1429190"/>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Knowledge of Agency Operations</a:t>
          </a:r>
        </a:p>
      </dsp:txBody>
      <dsp:txXfrm>
        <a:off x="4977995" y="1429190"/>
        <a:ext cx="1782841" cy="756356"/>
      </dsp:txXfrm>
    </dsp:sp>
    <dsp:sp modelId="{E5CEAA6A-21A2-49DA-930D-4CFB39779CF3}">
      <dsp:nvSpPr>
        <dsp:cNvPr id="0" name=""/>
        <dsp:cNvSpPr/>
      </dsp:nvSpPr>
      <dsp:spPr>
        <a:xfrm>
          <a:off x="7071483" y="1429190"/>
          <a:ext cx="756356" cy="7563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23F22D-B442-4403-9B24-42BAC0FC8A69}">
      <dsp:nvSpPr>
        <dsp:cNvPr id="0" name=""/>
        <dsp:cNvSpPr/>
      </dsp:nvSpPr>
      <dsp:spPr>
        <a:xfrm>
          <a:off x="7230318" y="1588025"/>
          <a:ext cx="438687" cy="4386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CF6AEA-AEF3-4A10-8ED8-2BD1246806F8}">
      <dsp:nvSpPr>
        <dsp:cNvPr id="0" name=""/>
        <dsp:cNvSpPr/>
      </dsp:nvSpPr>
      <dsp:spPr>
        <a:xfrm>
          <a:off x="7989917" y="1429190"/>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Understand the role of “politics” within their agency</a:t>
          </a:r>
        </a:p>
      </dsp:txBody>
      <dsp:txXfrm>
        <a:off x="7989917" y="1429190"/>
        <a:ext cx="1782841" cy="756356"/>
      </dsp:txXfrm>
    </dsp:sp>
    <dsp:sp modelId="{FD882BFF-352D-42C6-8BD3-6F33DB356D6A}">
      <dsp:nvSpPr>
        <dsp:cNvPr id="0" name=""/>
        <dsp:cNvSpPr/>
      </dsp:nvSpPr>
      <dsp:spPr>
        <a:xfrm>
          <a:off x="1047640" y="2800052"/>
          <a:ext cx="756356" cy="7563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8C76DF-412D-46FB-B9E6-CC80143BE914}">
      <dsp:nvSpPr>
        <dsp:cNvPr id="0" name=""/>
        <dsp:cNvSpPr/>
      </dsp:nvSpPr>
      <dsp:spPr>
        <a:xfrm>
          <a:off x="1206475" y="2958887"/>
          <a:ext cx="438687" cy="43868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328B3D-64AF-41A3-8D58-DF21AB8DE953}">
      <dsp:nvSpPr>
        <dsp:cNvPr id="0" name=""/>
        <dsp:cNvSpPr/>
      </dsp:nvSpPr>
      <dsp:spPr>
        <a:xfrm>
          <a:off x="1966073" y="2800052"/>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Communication skills</a:t>
          </a:r>
        </a:p>
      </dsp:txBody>
      <dsp:txXfrm>
        <a:off x="1966073" y="2800052"/>
        <a:ext cx="1782841" cy="756356"/>
      </dsp:txXfrm>
    </dsp:sp>
    <dsp:sp modelId="{D06B6AD4-B032-4772-87B9-0788AEB0B239}">
      <dsp:nvSpPr>
        <dsp:cNvPr id="0" name=""/>
        <dsp:cNvSpPr/>
      </dsp:nvSpPr>
      <dsp:spPr>
        <a:xfrm>
          <a:off x="4059562" y="2800052"/>
          <a:ext cx="756356" cy="75635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35749-FE28-4DB3-BBE2-BCB6B1CB9E6B}">
      <dsp:nvSpPr>
        <dsp:cNvPr id="0" name=""/>
        <dsp:cNvSpPr/>
      </dsp:nvSpPr>
      <dsp:spPr>
        <a:xfrm>
          <a:off x="4218396" y="2958887"/>
          <a:ext cx="438687" cy="43868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F63996-3D6E-4AEE-8AA6-CC831263AA86}">
      <dsp:nvSpPr>
        <dsp:cNvPr id="0" name=""/>
        <dsp:cNvSpPr/>
      </dsp:nvSpPr>
      <dsp:spPr>
        <a:xfrm>
          <a:off x="4977995" y="2800052"/>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Computer skills</a:t>
          </a:r>
        </a:p>
      </dsp:txBody>
      <dsp:txXfrm>
        <a:off x="4977995" y="2800052"/>
        <a:ext cx="1782841" cy="756356"/>
      </dsp:txXfrm>
    </dsp:sp>
    <dsp:sp modelId="{219676F1-F243-433E-BF70-B61CF479132F}">
      <dsp:nvSpPr>
        <dsp:cNvPr id="0" name=""/>
        <dsp:cNvSpPr/>
      </dsp:nvSpPr>
      <dsp:spPr>
        <a:xfrm>
          <a:off x="7071483" y="2800052"/>
          <a:ext cx="756356" cy="75635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DD26DB-EE6C-48A8-ACD3-2F74CCC39076}">
      <dsp:nvSpPr>
        <dsp:cNvPr id="0" name=""/>
        <dsp:cNvSpPr/>
      </dsp:nvSpPr>
      <dsp:spPr>
        <a:xfrm>
          <a:off x="7230318" y="2958887"/>
          <a:ext cx="438687" cy="438687"/>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85FB55-4AB0-4706-9594-64337C3945C4}">
      <dsp:nvSpPr>
        <dsp:cNvPr id="0" name=""/>
        <dsp:cNvSpPr/>
      </dsp:nvSpPr>
      <dsp:spPr>
        <a:xfrm>
          <a:off x="7989917" y="2800052"/>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Writing skills</a:t>
          </a:r>
        </a:p>
      </dsp:txBody>
      <dsp:txXfrm>
        <a:off x="7989917" y="2800052"/>
        <a:ext cx="1782841" cy="7563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3E1B1-42DB-4DA4-A241-0B88BA5ADB97}">
      <dsp:nvSpPr>
        <dsp:cNvPr id="0" name=""/>
        <dsp:cNvSpPr/>
      </dsp:nvSpPr>
      <dsp:spPr>
        <a:xfrm>
          <a:off x="0" y="0"/>
          <a:ext cx="1025525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D4A87-6E1F-45AF-B039-24D0A5E2837F}">
      <dsp:nvSpPr>
        <dsp:cNvPr id="0" name=""/>
        <dsp:cNvSpPr/>
      </dsp:nvSpPr>
      <dsp:spPr>
        <a:xfrm>
          <a:off x="0" y="0"/>
          <a:ext cx="10255250" cy="85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defRPr cap="all"/>
          </a:pPr>
          <a:r>
            <a:rPr lang="en-US" sz="3600" kern="1200" dirty="0"/>
            <a:t>Nomination Vs. Selection </a:t>
          </a:r>
        </a:p>
      </dsp:txBody>
      <dsp:txXfrm>
        <a:off x="0" y="0"/>
        <a:ext cx="10255250" cy="850942"/>
      </dsp:txXfrm>
    </dsp:sp>
    <dsp:sp modelId="{64EA52A5-7262-4DA7-A420-594AFA63D015}">
      <dsp:nvSpPr>
        <dsp:cNvPr id="0" name=""/>
        <dsp:cNvSpPr/>
      </dsp:nvSpPr>
      <dsp:spPr>
        <a:xfrm>
          <a:off x="0" y="850941"/>
          <a:ext cx="10255250" cy="0"/>
        </a:xfrm>
        <a:prstGeom prst="line">
          <a:avLst/>
        </a:prstGeom>
        <a:solidFill>
          <a:schemeClr val="accent2">
            <a:hueOff val="37813"/>
            <a:satOff val="4346"/>
            <a:lumOff val="-3464"/>
            <a:alphaOff val="0"/>
          </a:schemeClr>
        </a:solidFill>
        <a:ln w="15875" cap="rnd" cmpd="sng" algn="ctr">
          <a:solidFill>
            <a:schemeClr val="accent2">
              <a:hueOff val="37813"/>
              <a:satOff val="4346"/>
              <a:lumOff val="-34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73D0F6-6900-45FD-8DA3-77C53AD1C35F}">
      <dsp:nvSpPr>
        <dsp:cNvPr id="0" name=""/>
        <dsp:cNvSpPr/>
      </dsp:nvSpPr>
      <dsp:spPr>
        <a:xfrm>
          <a:off x="0" y="850942"/>
          <a:ext cx="10255250" cy="85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defRPr cap="all"/>
          </a:pPr>
          <a:r>
            <a:rPr lang="en-US" sz="3600" kern="1200" dirty="0"/>
            <a:t>Volunteer vs. Voluntold	</a:t>
          </a:r>
        </a:p>
      </dsp:txBody>
      <dsp:txXfrm>
        <a:off x="0" y="850942"/>
        <a:ext cx="10255250" cy="850942"/>
      </dsp:txXfrm>
    </dsp:sp>
    <dsp:sp modelId="{8CB7B435-849B-41C3-BD94-6EF251D4DF8D}">
      <dsp:nvSpPr>
        <dsp:cNvPr id="0" name=""/>
        <dsp:cNvSpPr/>
      </dsp:nvSpPr>
      <dsp:spPr>
        <a:xfrm>
          <a:off x="0" y="1701883"/>
          <a:ext cx="10255250" cy="0"/>
        </a:xfrm>
        <a:prstGeom prst="line">
          <a:avLst/>
        </a:prstGeom>
        <a:solidFill>
          <a:schemeClr val="accent2">
            <a:hueOff val="75626"/>
            <a:satOff val="8693"/>
            <a:lumOff val="-6929"/>
            <a:alphaOff val="0"/>
          </a:schemeClr>
        </a:solidFill>
        <a:ln w="15875" cap="rnd" cmpd="sng" algn="ctr">
          <a:solidFill>
            <a:schemeClr val="accent2">
              <a:hueOff val="75626"/>
              <a:satOff val="8693"/>
              <a:lumOff val="-69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150FD4-C26B-4AA4-9C4C-7F3D24AA4BEE}">
      <dsp:nvSpPr>
        <dsp:cNvPr id="0" name=""/>
        <dsp:cNvSpPr/>
      </dsp:nvSpPr>
      <dsp:spPr>
        <a:xfrm>
          <a:off x="0" y="1701884"/>
          <a:ext cx="10255250" cy="85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defRPr cap="all"/>
          </a:pPr>
          <a:r>
            <a:rPr lang="en-US" sz="3600" kern="1200" dirty="0"/>
            <a:t>Sworn vs. Non-Sworn</a:t>
          </a:r>
        </a:p>
      </dsp:txBody>
      <dsp:txXfrm>
        <a:off x="0" y="1701884"/>
        <a:ext cx="10255250" cy="850942"/>
      </dsp:txXfrm>
    </dsp:sp>
    <dsp:sp modelId="{FBF2527D-6BF6-498D-819B-7C96FCFF2053}">
      <dsp:nvSpPr>
        <dsp:cNvPr id="0" name=""/>
        <dsp:cNvSpPr/>
      </dsp:nvSpPr>
      <dsp:spPr>
        <a:xfrm>
          <a:off x="0" y="2552826"/>
          <a:ext cx="10255250" cy="0"/>
        </a:xfrm>
        <a:prstGeom prst="line">
          <a:avLst/>
        </a:prstGeom>
        <a:solidFill>
          <a:schemeClr val="accent2">
            <a:hueOff val="113439"/>
            <a:satOff val="13039"/>
            <a:lumOff val="-10393"/>
            <a:alphaOff val="0"/>
          </a:schemeClr>
        </a:solidFill>
        <a:ln w="15875" cap="rnd"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1AD41-9D6F-47A1-AC2B-A36E67C6EB61}">
      <dsp:nvSpPr>
        <dsp:cNvPr id="0" name=""/>
        <dsp:cNvSpPr/>
      </dsp:nvSpPr>
      <dsp:spPr>
        <a:xfrm>
          <a:off x="0" y="2552826"/>
          <a:ext cx="10255250" cy="85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defRPr cap="all"/>
          </a:pPr>
          <a:r>
            <a:rPr lang="en-US" sz="3600" kern="1200" dirty="0"/>
            <a:t>Rank vs. No Rank</a:t>
          </a:r>
        </a:p>
      </dsp:txBody>
      <dsp:txXfrm>
        <a:off x="0" y="2552826"/>
        <a:ext cx="10255250" cy="8509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D186F-8D04-4196-9F02-C3343CFEA809}">
      <dsp:nvSpPr>
        <dsp:cNvPr id="0" name=""/>
        <dsp:cNvSpPr/>
      </dsp:nvSpPr>
      <dsp:spPr>
        <a:xfrm>
          <a:off x="0" y="1500"/>
          <a:ext cx="10820398" cy="76036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E83A9-E986-416F-BA00-1EC7198D8594}">
      <dsp:nvSpPr>
        <dsp:cNvPr id="0" name=""/>
        <dsp:cNvSpPr/>
      </dsp:nvSpPr>
      <dsp:spPr>
        <a:xfrm>
          <a:off x="230010" y="172582"/>
          <a:ext cx="418201" cy="418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A30A80-B4F2-4811-827F-D6DA03CDD504}">
      <dsp:nvSpPr>
        <dsp:cNvPr id="0" name=""/>
        <dsp:cNvSpPr/>
      </dsp:nvSpPr>
      <dsp:spPr>
        <a:xfrm>
          <a:off x="878222" y="1500"/>
          <a:ext cx="9942176"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90000"/>
            </a:lnSpc>
            <a:spcBef>
              <a:spcPct val="0"/>
            </a:spcBef>
            <a:spcAft>
              <a:spcPct val="35000"/>
            </a:spcAft>
            <a:buNone/>
          </a:pPr>
          <a:r>
            <a:rPr lang="en-US" sz="2200" kern="1200"/>
            <a:t>Organization and Management Role ~ Chapter 1</a:t>
          </a:r>
        </a:p>
      </dsp:txBody>
      <dsp:txXfrm>
        <a:off x="878222" y="1500"/>
        <a:ext cx="9942176" cy="760365"/>
      </dsp:txXfrm>
    </dsp:sp>
    <dsp:sp modelId="{E0EBC0C9-CD14-4886-B8BB-8798B72E16B2}">
      <dsp:nvSpPr>
        <dsp:cNvPr id="0" name=""/>
        <dsp:cNvSpPr/>
      </dsp:nvSpPr>
      <dsp:spPr>
        <a:xfrm>
          <a:off x="0" y="951957"/>
          <a:ext cx="10820398" cy="76036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A71AB-FD60-45BB-B988-2EA9075D4A3B}">
      <dsp:nvSpPr>
        <dsp:cNvPr id="0" name=""/>
        <dsp:cNvSpPr/>
      </dsp:nvSpPr>
      <dsp:spPr>
        <a:xfrm>
          <a:off x="230010" y="1123039"/>
          <a:ext cx="418201" cy="418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02450DA-823E-443A-920F-0AD10FE6706F}">
      <dsp:nvSpPr>
        <dsp:cNvPr id="0" name=""/>
        <dsp:cNvSpPr/>
      </dsp:nvSpPr>
      <dsp:spPr>
        <a:xfrm>
          <a:off x="878222" y="951957"/>
          <a:ext cx="9942176"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90000"/>
            </a:lnSpc>
            <a:spcBef>
              <a:spcPct val="0"/>
            </a:spcBef>
            <a:spcAft>
              <a:spcPct val="35000"/>
            </a:spcAft>
            <a:buNone/>
          </a:pPr>
          <a:r>
            <a:rPr lang="en-US" sz="2200" kern="1200"/>
            <a:t>Law Enforcement Functions ~ Chapter 2</a:t>
          </a:r>
        </a:p>
      </dsp:txBody>
      <dsp:txXfrm>
        <a:off x="878222" y="951957"/>
        <a:ext cx="9942176" cy="760365"/>
      </dsp:txXfrm>
    </dsp:sp>
    <dsp:sp modelId="{72987163-A67F-49E3-A390-28CA24CBDE6A}">
      <dsp:nvSpPr>
        <dsp:cNvPr id="0" name=""/>
        <dsp:cNvSpPr/>
      </dsp:nvSpPr>
      <dsp:spPr>
        <a:xfrm>
          <a:off x="0" y="1902414"/>
          <a:ext cx="10820398" cy="76036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2E3F2-F0B2-4BB2-8D08-597CAAEC8E4F}">
      <dsp:nvSpPr>
        <dsp:cNvPr id="0" name=""/>
        <dsp:cNvSpPr/>
      </dsp:nvSpPr>
      <dsp:spPr>
        <a:xfrm>
          <a:off x="230010" y="2073497"/>
          <a:ext cx="418201" cy="418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2FB1B9-C328-4593-8E73-A79ECA8D2648}">
      <dsp:nvSpPr>
        <dsp:cNvPr id="0" name=""/>
        <dsp:cNvSpPr/>
      </dsp:nvSpPr>
      <dsp:spPr>
        <a:xfrm>
          <a:off x="878222" y="1902414"/>
          <a:ext cx="9942176"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90000"/>
            </a:lnSpc>
            <a:spcBef>
              <a:spcPct val="0"/>
            </a:spcBef>
            <a:spcAft>
              <a:spcPct val="35000"/>
            </a:spcAft>
            <a:buNone/>
          </a:pPr>
          <a:r>
            <a:rPr lang="en-US" sz="2200" kern="1200"/>
            <a:t>Staff Support Responsibilities ~ Chapter 3</a:t>
          </a:r>
        </a:p>
      </dsp:txBody>
      <dsp:txXfrm>
        <a:off x="878222" y="1902414"/>
        <a:ext cx="9942176" cy="760365"/>
      </dsp:txXfrm>
    </dsp:sp>
    <dsp:sp modelId="{E3B9D749-ED5D-4933-BCF8-CDA1DE387B2D}">
      <dsp:nvSpPr>
        <dsp:cNvPr id="0" name=""/>
        <dsp:cNvSpPr/>
      </dsp:nvSpPr>
      <dsp:spPr>
        <a:xfrm>
          <a:off x="0" y="2852871"/>
          <a:ext cx="10820398" cy="76036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70D31-9498-4665-B770-EF79412469FB}">
      <dsp:nvSpPr>
        <dsp:cNvPr id="0" name=""/>
        <dsp:cNvSpPr/>
      </dsp:nvSpPr>
      <dsp:spPr>
        <a:xfrm>
          <a:off x="230010" y="3023954"/>
          <a:ext cx="418201" cy="418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711BF03-2A16-4269-A32D-4E084FD198E0}">
      <dsp:nvSpPr>
        <dsp:cNvPr id="0" name=""/>
        <dsp:cNvSpPr/>
      </dsp:nvSpPr>
      <dsp:spPr>
        <a:xfrm>
          <a:off x="878222" y="2852871"/>
          <a:ext cx="9942176"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90000"/>
            </a:lnSpc>
            <a:spcBef>
              <a:spcPct val="0"/>
            </a:spcBef>
            <a:spcAft>
              <a:spcPct val="35000"/>
            </a:spcAft>
            <a:buNone/>
          </a:pPr>
          <a:r>
            <a:rPr lang="en-US" sz="2200" kern="1200"/>
            <a:t>Legal Mandates ~ Chapter 4</a:t>
          </a:r>
        </a:p>
      </dsp:txBody>
      <dsp:txXfrm>
        <a:off x="878222" y="2852871"/>
        <a:ext cx="9942176" cy="7603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80CCF-C483-4A9F-9BE7-FB38EF79F20A}">
      <dsp:nvSpPr>
        <dsp:cNvPr id="0" name=""/>
        <dsp:cNvSpPr/>
      </dsp:nvSpPr>
      <dsp:spPr>
        <a:xfrm>
          <a:off x="0" y="1169"/>
          <a:ext cx="10820398" cy="4982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75226-2DA0-41F0-A366-AF8BA02F8DF4}">
      <dsp:nvSpPr>
        <dsp:cNvPr id="0" name=""/>
        <dsp:cNvSpPr/>
      </dsp:nvSpPr>
      <dsp:spPr>
        <a:xfrm>
          <a:off x="150724" y="113278"/>
          <a:ext cx="274044" cy="274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4C9C9E-6673-46EC-9C2B-54F4182EA8F6}">
      <dsp:nvSpPr>
        <dsp:cNvPr id="0" name=""/>
        <dsp:cNvSpPr/>
      </dsp:nvSpPr>
      <dsp:spPr>
        <a:xfrm>
          <a:off x="575492" y="1169"/>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Agency role and responsibilities</a:t>
          </a:r>
        </a:p>
      </dsp:txBody>
      <dsp:txXfrm>
        <a:off x="575492" y="1169"/>
        <a:ext cx="10244906" cy="498261"/>
      </dsp:txXfrm>
    </dsp:sp>
    <dsp:sp modelId="{DEAE5C60-9E67-404E-9D02-AFF1F1972B64}">
      <dsp:nvSpPr>
        <dsp:cNvPr id="0" name=""/>
        <dsp:cNvSpPr/>
      </dsp:nvSpPr>
      <dsp:spPr>
        <a:xfrm>
          <a:off x="0" y="623996"/>
          <a:ext cx="10820398" cy="49826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BC6040-7385-41DE-A826-C947FCF7A1F1}">
      <dsp:nvSpPr>
        <dsp:cNvPr id="0" name=""/>
        <dsp:cNvSpPr/>
      </dsp:nvSpPr>
      <dsp:spPr>
        <a:xfrm>
          <a:off x="150724" y="736105"/>
          <a:ext cx="274044" cy="274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39ACAD3-D8C8-427E-85B0-2DF66EAED30F}">
      <dsp:nvSpPr>
        <dsp:cNvPr id="0" name=""/>
        <dsp:cNvSpPr/>
      </dsp:nvSpPr>
      <dsp:spPr>
        <a:xfrm>
          <a:off x="575492" y="623996"/>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Authority</a:t>
          </a:r>
        </a:p>
      </dsp:txBody>
      <dsp:txXfrm>
        <a:off x="575492" y="623996"/>
        <a:ext cx="10244906" cy="498261"/>
      </dsp:txXfrm>
    </dsp:sp>
    <dsp:sp modelId="{D70F2119-926F-4B2E-A10F-663D89C84970}">
      <dsp:nvSpPr>
        <dsp:cNvPr id="0" name=""/>
        <dsp:cNvSpPr/>
      </dsp:nvSpPr>
      <dsp:spPr>
        <a:xfrm>
          <a:off x="0" y="1246824"/>
          <a:ext cx="10820398" cy="49826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2112B2-DEAC-4B33-B128-6FA0C5D2C70F}">
      <dsp:nvSpPr>
        <dsp:cNvPr id="0" name=""/>
        <dsp:cNvSpPr/>
      </dsp:nvSpPr>
      <dsp:spPr>
        <a:xfrm>
          <a:off x="150724" y="1358933"/>
          <a:ext cx="274044" cy="274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6D6A97-0103-4696-ACF1-94BBDEC03DD1}">
      <dsp:nvSpPr>
        <dsp:cNvPr id="0" name=""/>
        <dsp:cNvSpPr/>
      </dsp:nvSpPr>
      <dsp:spPr>
        <a:xfrm>
          <a:off x="575492" y="1246824"/>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Direction</a:t>
          </a:r>
        </a:p>
      </dsp:txBody>
      <dsp:txXfrm>
        <a:off x="575492" y="1246824"/>
        <a:ext cx="10244906" cy="498261"/>
      </dsp:txXfrm>
    </dsp:sp>
    <dsp:sp modelId="{CE701AD9-95A8-4B29-86FA-04B0645EF2A5}">
      <dsp:nvSpPr>
        <dsp:cNvPr id="0" name=""/>
        <dsp:cNvSpPr/>
      </dsp:nvSpPr>
      <dsp:spPr>
        <a:xfrm>
          <a:off x="0" y="1869651"/>
          <a:ext cx="10820398" cy="49826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45165-DF85-494D-B8CC-471AF0E91545}">
      <dsp:nvSpPr>
        <dsp:cNvPr id="0" name=""/>
        <dsp:cNvSpPr/>
      </dsp:nvSpPr>
      <dsp:spPr>
        <a:xfrm>
          <a:off x="150724" y="1981760"/>
          <a:ext cx="274044" cy="274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41EEA4-5C5A-49D4-B38F-66AB527FEC4F}">
      <dsp:nvSpPr>
        <dsp:cNvPr id="0" name=""/>
        <dsp:cNvSpPr/>
      </dsp:nvSpPr>
      <dsp:spPr>
        <a:xfrm>
          <a:off x="575492" y="1869651"/>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Planning </a:t>
          </a:r>
        </a:p>
      </dsp:txBody>
      <dsp:txXfrm>
        <a:off x="575492" y="1869651"/>
        <a:ext cx="10244906" cy="498261"/>
      </dsp:txXfrm>
    </dsp:sp>
    <dsp:sp modelId="{8B459002-4317-45AF-8E50-F4E8133E5FDB}">
      <dsp:nvSpPr>
        <dsp:cNvPr id="0" name=""/>
        <dsp:cNvSpPr/>
      </dsp:nvSpPr>
      <dsp:spPr>
        <a:xfrm>
          <a:off x="0" y="2492479"/>
          <a:ext cx="10820398" cy="49826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5D7736-F0A5-4950-9255-9773F37C63D8}">
      <dsp:nvSpPr>
        <dsp:cNvPr id="0" name=""/>
        <dsp:cNvSpPr/>
      </dsp:nvSpPr>
      <dsp:spPr>
        <a:xfrm>
          <a:off x="150724" y="2604588"/>
          <a:ext cx="274044" cy="2740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BE55F9C-6753-4768-AD4B-3E3EAFD2D02A}">
      <dsp:nvSpPr>
        <dsp:cNvPr id="0" name=""/>
        <dsp:cNvSpPr/>
      </dsp:nvSpPr>
      <dsp:spPr>
        <a:xfrm>
          <a:off x="575492" y="2492479"/>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Personnel issues</a:t>
          </a:r>
        </a:p>
      </dsp:txBody>
      <dsp:txXfrm>
        <a:off x="575492" y="2492479"/>
        <a:ext cx="10244906" cy="498261"/>
      </dsp:txXfrm>
    </dsp:sp>
    <dsp:sp modelId="{2B45E755-6108-4BF9-8FD7-E79F2520B407}">
      <dsp:nvSpPr>
        <dsp:cNvPr id="0" name=""/>
        <dsp:cNvSpPr/>
      </dsp:nvSpPr>
      <dsp:spPr>
        <a:xfrm>
          <a:off x="0" y="3115306"/>
          <a:ext cx="10820398" cy="4982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D8CE99-2501-4820-AF7E-5172B57986C0}">
      <dsp:nvSpPr>
        <dsp:cNvPr id="0" name=""/>
        <dsp:cNvSpPr/>
      </dsp:nvSpPr>
      <dsp:spPr>
        <a:xfrm>
          <a:off x="150724" y="3227415"/>
          <a:ext cx="274044" cy="2740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B34989-166F-4AED-8A01-D3B30609E03F}">
      <dsp:nvSpPr>
        <dsp:cNvPr id="0" name=""/>
        <dsp:cNvSpPr/>
      </dsp:nvSpPr>
      <dsp:spPr>
        <a:xfrm>
          <a:off x="575492" y="3115306"/>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Training</a:t>
          </a:r>
        </a:p>
      </dsp:txBody>
      <dsp:txXfrm>
        <a:off x="575492" y="3115306"/>
        <a:ext cx="10244906" cy="4982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57C04-CCF9-4029-9E9D-336F1F789EAF}">
      <dsp:nvSpPr>
        <dsp:cNvPr id="0" name=""/>
        <dsp:cNvSpPr/>
      </dsp:nvSpPr>
      <dsp:spPr>
        <a:xfrm>
          <a:off x="528766" y="809126"/>
          <a:ext cx="563308" cy="5633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75DFCBD-9425-41C7-9120-2566CE4DAFAC}">
      <dsp:nvSpPr>
        <dsp:cNvPr id="0" name=""/>
        <dsp:cNvSpPr/>
      </dsp:nvSpPr>
      <dsp:spPr>
        <a:xfrm>
          <a:off x="5694" y="1456648"/>
          <a:ext cx="1609453" cy="56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Patrol</a:t>
          </a:r>
        </a:p>
      </dsp:txBody>
      <dsp:txXfrm>
        <a:off x="5694" y="1456648"/>
        <a:ext cx="1609453" cy="564408"/>
      </dsp:txXfrm>
    </dsp:sp>
    <dsp:sp modelId="{C13BE5DA-A885-46A3-A212-FA5C0A1BC382}">
      <dsp:nvSpPr>
        <dsp:cNvPr id="0" name=""/>
        <dsp:cNvSpPr/>
      </dsp:nvSpPr>
      <dsp:spPr>
        <a:xfrm>
          <a:off x="5694" y="2060226"/>
          <a:ext cx="1609453" cy="707358"/>
        </a:xfrm>
        <a:prstGeom prst="rect">
          <a:avLst/>
        </a:prstGeom>
        <a:noFill/>
        <a:ln>
          <a:noFill/>
        </a:ln>
        <a:effectLst/>
      </dsp:spPr>
      <dsp:style>
        <a:lnRef idx="0">
          <a:scrgbClr r="0" g="0" b="0"/>
        </a:lnRef>
        <a:fillRef idx="0">
          <a:scrgbClr r="0" g="0" b="0"/>
        </a:fillRef>
        <a:effectRef idx="0">
          <a:scrgbClr r="0" g="0" b="0"/>
        </a:effectRef>
        <a:fontRef idx="minor"/>
      </dsp:style>
    </dsp:sp>
    <dsp:sp modelId="{42257429-7BBA-4AEF-BDB3-3E2B14922A67}">
      <dsp:nvSpPr>
        <dsp:cNvPr id="0" name=""/>
        <dsp:cNvSpPr/>
      </dsp:nvSpPr>
      <dsp:spPr>
        <a:xfrm>
          <a:off x="2419874" y="809126"/>
          <a:ext cx="563308" cy="5633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03C0B9-4938-42EC-9BCA-1EDFAFEF18A2}">
      <dsp:nvSpPr>
        <dsp:cNvPr id="0" name=""/>
        <dsp:cNvSpPr/>
      </dsp:nvSpPr>
      <dsp:spPr>
        <a:xfrm>
          <a:off x="1896801" y="1456648"/>
          <a:ext cx="1609453" cy="56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Traffic</a:t>
          </a:r>
        </a:p>
      </dsp:txBody>
      <dsp:txXfrm>
        <a:off x="1896801" y="1456648"/>
        <a:ext cx="1609453" cy="564408"/>
      </dsp:txXfrm>
    </dsp:sp>
    <dsp:sp modelId="{F957B385-D0C2-4CB8-8801-704552DB5C07}">
      <dsp:nvSpPr>
        <dsp:cNvPr id="0" name=""/>
        <dsp:cNvSpPr/>
      </dsp:nvSpPr>
      <dsp:spPr>
        <a:xfrm>
          <a:off x="1896801" y="2060226"/>
          <a:ext cx="1609453" cy="707358"/>
        </a:xfrm>
        <a:prstGeom prst="rect">
          <a:avLst/>
        </a:prstGeom>
        <a:noFill/>
        <a:ln>
          <a:noFill/>
        </a:ln>
        <a:effectLst/>
      </dsp:spPr>
      <dsp:style>
        <a:lnRef idx="0">
          <a:scrgbClr r="0" g="0" b="0"/>
        </a:lnRef>
        <a:fillRef idx="0">
          <a:scrgbClr r="0" g="0" b="0"/>
        </a:fillRef>
        <a:effectRef idx="0">
          <a:scrgbClr r="0" g="0" b="0"/>
        </a:effectRef>
        <a:fontRef idx="minor"/>
      </dsp:style>
    </dsp:sp>
    <dsp:sp modelId="{40C52B2E-AACF-4510-ACD9-D25844D426EF}">
      <dsp:nvSpPr>
        <dsp:cNvPr id="0" name=""/>
        <dsp:cNvSpPr/>
      </dsp:nvSpPr>
      <dsp:spPr>
        <a:xfrm>
          <a:off x="4310981" y="809126"/>
          <a:ext cx="563308" cy="5633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D89BB1-D2AC-4F56-BF9D-8C8347721241}">
      <dsp:nvSpPr>
        <dsp:cNvPr id="0" name=""/>
        <dsp:cNvSpPr/>
      </dsp:nvSpPr>
      <dsp:spPr>
        <a:xfrm>
          <a:off x="3787909" y="1456648"/>
          <a:ext cx="1609453" cy="56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Legal Process</a:t>
          </a:r>
        </a:p>
      </dsp:txBody>
      <dsp:txXfrm>
        <a:off x="3787909" y="1456648"/>
        <a:ext cx="1609453" cy="564408"/>
      </dsp:txXfrm>
    </dsp:sp>
    <dsp:sp modelId="{B0641B63-7CC1-4DC3-95CA-88F8BB6349B9}">
      <dsp:nvSpPr>
        <dsp:cNvPr id="0" name=""/>
        <dsp:cNvSpPr/>
      </dsp:nvSpPr>
      <dsp:spPr>
        <a:xfrm>
          <a:off x="3787909" y="2060226"/>
          <a:ext cx="1609453" cy="707358"/>
        </a:xfrm>
        <a:prstGeom prst="rect">
          <a:avLst/>
        </a:prstGeom>
        <a:noFill/>
        <a:ln>
          <a:noFill/>
        </a:ln>
        <a:effectLst/>
      </dsp:spPr>
      <dsp:style>
        <a:lnRef idx="0">
          <a:scrgbClr r="0" g="0" b="0"/>
        </a:lnRef>
        <a:fillRef idx="0">
          <a:scrgbClr r="0" g="0" b="0"/>
        </a:fillRef>
        <a:effectRef idx="0">
          <a:scrgbClr r="0" g="0" b="0"/>
        </a:effectRef>
        <a:fontRef idx="minor"/>
      </dsp:style>
    </dsp:sp>
    <dsp:sp modelId="{0AFC2359-4022-4A44-8F71-40C210097BAD}">
      <dsp:nvSpPr>
        <dsp:cNvPr id="0" name=""/>
        <dsp:cNvSpPr/>
      </dsp:nvSpPr>
      <dsp:spPr>
        <a:xfrm>
          <a:off x="6202088" y="809126"/>
          <a:ext cx="563308" cy="5633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0B5424-F522-4FD0-A10E-C19722475514}">
      <dsp:nvSpPr>
        <dsp:cNvPr id="0" name=""/>
        <dsp:cNvSpPr/>
      </dsp:nvSpPr>
      <dsp:spPr>
        <a:xfrm>
          <a:off x="5679016" y="1456648"/>
          <a:ext cx="1609453" cy="56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Court Security</a:t>
          </a:r>
        </a:p>
      </dsp:txBody>
      <dsp:txXfrm>
        <a:off x="5679016" y="1456648"/>
        <a:ext cx="1609453" cy="564408"/>
      </dsp:txXfrm>
    </dsp:sp>
    <dsp:sp modelId="{0F4C0994-3C4B-469C-880A-B9345DD15D16}">
      <dsp:nvSpPr>
        <dsp:cNvPr id="0" name=""/>
        <dsp:cNvSpPr/>
      </dsp:nvSpPr>
      <dsp:spPr>
        <a:xfrm>
          <a:off x="5679016" y="2060226"/>
          <a:ext cx="1609453" cy="70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Sheriff’s Office</a:t>
          </a:r>
        </a:p>
      </dsp:txBody>
      <dsp:txXfrm>
        <a:off x="5679016" y="2060226"/>
        <a:ext cx="1609453" cy="707358"/>
      </dsp:txXfrm>
    </dsp:sp>
    <dsp:sp modelId="{16B30738-41C8-4ACF-ACE4-D68256DA8A58}">
      <dsp:nvSpPr>
        <dsp:cNvPr id="0" name=""/>
        <dsp:cNvSpPr/>
      </dsp:nvSpPr>
      <dsp:spPr>
        <a:xfrm>
          <a:off x="8093196" y="809126"/>
          <a:ext cx="563308" cy="5633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B53D32-A624-425B-880D-D2E66808E1E4}">
      <dsp:nvSpPr>
        <dsp:cNvPr id="0" name=""/>
        <dsp:cNvSpPr/>
      </dsp:nvSpPr>
      <dsp:spPr>
        <a:xfrm>
          <a:off x="7570124" y="1456648"/>
          <a:ext cx="1609453" cy="56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Campus Security</a:t>
          </a:r>
        </a:p>
      </dsp:txBody>
      <dsp:txXfrm>
        <a:off x="7570124" y="1456648"/>
        <a:ext cx="1609453" cy="564408"/>
      </dsp:txXfrm>
    </dsp:sp>
    <dsp:sp modelId="{BB35558F-18AE-47A5-A51D-499B9267E18B}">
      <dsp:nvSpPr>
        <dsp:cNvPr id="0" name=""/>
        <dsp:cNvSpPr/>
      </dsp:nvSpPr>
      <dsp:spPr>
        <a:xfrm>
          <a:off x="7570124" y="2060226"/>
          <a:ext cx="1609453" cy="70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College and University Police Departments </a:t>
          </a:r>
        </a:p>
      </dsp:txBody>
      <dsp:txXfrm>
        <a:off x="7570124" y="2060226"/>
        <a:ext cx="1609453" cy="707358"/>
      </dsp:txXfrm>
    </dsp:sp>
    <dsp:sp modelId="{273A3BD1-E9F7-437B-A6EA-C6D07F403E50}">
      <dsp:nvSpPr>
        <dsp:cNvPr id="0" name=""/>
        <dsp:cNvSpPr/>
      </dsp:nvSpPr>
      <dsp:spPr>
        <a:xfrm>
          <a:off x="9984303" y="809126"/>
          <a:ext cx="563308" cy="56330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01F38E-B86A-4BE8-A712-DC20C80657F0}">
      <dsp:nvSpPr>
        <dsp:cNvPr id="0" name=""/>
        <dsp:cNvSpPr/>
      </dsp:nvSpPr>
      <dsp:spPr>
        <a:xfrm>
          <a:off x="9461231" y="1456648"/>
          <a:ext cx="1609453" cy="56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Eyewitness Identification</a:t>
          </a:r>
        </a:p>
      </dsp:txBody>
      <dsp:txXfrm>
        <a:off x="9461231" y="1456648"/>
        <a:ext cx="1609453" cy="564408"/>
      </dsp:txXfrm>
    </dsp:sp>
    <dsp:sp modelId="{40825E8E-BB74-4A16-8DB7-E158D0E8C6AE}">
      <dsp:nvSpPr>
        <dsp:cNvPr id="0" name=""/>
        <dsp:cNvSpPr/>
      </dsp:nvSpPr>
      <dsp:spPr>
        <a:xfrm>
          <a:off x="9461231" y="2060226"/>
          <a:ext cx="1609453" cy="70735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8E7AE-5962-40C4-ABAD-6A6A91FDFBC0}">
      <dsp:nvSpPr>
        <dsp:cNvPr id="0" name=""/>
        <dsp:cNvSpPr/>
      </dsp:nvSpPr>
      <dsp:spPr>
        <a:xfrm>
          <a:off x="0" y="1169"/>
          <a:ext cx="10820398" cy="4982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EC46D7-BFC2-4F45-9369-4D9266352574}">
      <dsp:nvSpPr>
        <dsp:cNvPr id="0" name=""/>
        <dsp:cNvSpPr/>
      </dsp:nvSpPr>
      <dsp:spPr>
        <a:xfrm>
          <a:off x="150724" y="113278"/>
          <a:ext cx="274044" cy="274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21F44E5-CF3A-43DB-98A7-034BB251608A}">
      <dsp:nvSpPr>
        <dsp:cNvPr id="0" name=""/>
        <dsp:cNvSpPr/>
      </dsp:nvSpPr>
      <dsp:spPr>
        <a:xfrm>
          <a:off x="575492" y="1169"/>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Cells</a:t>
          </a:r>
        </a:p>
      </dsp:txBody>
      <dsp:txXfrm>
        <a:off x="575492" y="1169"/>
        <a:ext cx="10244906" cy="498261"/>
      </dsp:txXfrm>
    </dsp:sp>
    <dsp:sp modelId="{052E0FD1-87B6-49FC-9F03-385AAA2A9998}">
      <dsp:nvSpPr>
        <dsp:cNvPr id="0" name=""/>
        <dsp:cNvSpPr/>
      </dsp:nvSpPr>
      <dsp:spPr>
        <a:xfrm>
          <a:off x="0" y="623996"/>
          <a:ext cx="10820398" cy="49826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BF1D0-7FD0-4B66-8C57-E6A55F08BA5D}">
      <dsp:nvSpPr>
        <dsp:cNvPr id="0" name=""/>
        <dsp:cNvSpPr/>
      </dsp:nvSpPr>
      <dsp:spPr>
        <a:xfrm>
          <a:off x="150724" y="736105"/>
          <a:ext cx="274044" cy="274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1D76D7-8ED2-4892-BA0C-1AE05BB19179}">
      <dsp:nvSpPr>
        <dsp:cNvPr id="0" name=""/>
        <dsp:cNvSpPr/>
      </dsp:nvSpPr>
      <dsp:spPr>
        <a:xfrm>
          <a:off x="575492" y="623996"/>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Temporary Holding</a:t>
          </a:r>
        </a:p>
      </dsp:txBody>
      <dsp:txXfrm>
        <a:off x="575492" y="623996"/>
        <a:ext cx="10244906" cy="498261"/>
      </dsp:txXfrm>
    </dsp:sp>
    <dsp:sp modelId="{51BB07FB-0B3E-4705-B207-C42593B2FC21}">
      <dsp:nvSpPr>
        <dsp:cNvPr id="0" name=""/>
        <dsp:cNvSpPr/>
      </dsp:nvSpPr>
      <dsp:spPr>
        <a:xfrm>
          <a:off x="0" y="1246824"/>
          <a:ext cx="10820398" cy="49826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DB30FC-3D9E-4380-A866-A2833C6B95B1}">
      <dsp:nvSpPr>
        <dsp:cNvPr id="0" name=""/>
        <dsp:cNvSpPr/>
      </dsp:nvSpPr>
      <dsp:spPr>
        <a:xfrm>
          <a:off x="150724" y="1358933"/>
          <a:ext cx="274044" cy="274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0F4FA3-8814-4B26-887A-46F2EFA36050}">
      <dsp:nvSpPr>
        <dsp:cNvPr id="0" name=""/>
        <dsp:cNvSpPr/>
      </dsp:nvSpPr>
      <dsp:spPr>
        <a:xfrm>
          <a:off x="575492" y="1246824"/>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Communications</a:t>
          </a:r>
        </a:p>
      </dsp:txBody>
      <dsp:txXfrm>
        <a:off x="575492" y="1246824"/>
        <a:ext cx="10244906" cy="498261"/>
      </dsp:txXfrm>
    </dsp:sp>
    <dsp:sp modelId="{19F34131-227A-4FA7-B348-DB49BB8172AB}">
      <dsp:nvSpPr>
        <dsp:cNvPr id="0" name=""/>
        <dsp:cNvSpPr/>
      </dsp:nvSpPr>
      <dsp:spPr>
        <a:xfrm>
          <a:off x="0" y="1869651"/>
          <a:ext cx="10820398" cy="49826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5DA259-F3F2-4643-A9E4-51E937494735}">
      <dsp:nvSpPr>
        <dsp:cNvPr id="0" name=""/>
        <dsp:cNvSpPr/>
      </dsp:nvSpPr>
      <dsp:spPr>
        <a:xfrm>
          <a:off x="150724" y="1981760"/>
          <a:ext cx="274044" cy="274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8DCC46F-54F3-42C6-80DE-E00543FAAD84}">
      <dsp:nvSpPr>
        <dsp:cNvPr id="0" name=""/>
        <dsp:cNvSpPr/>
      </dsp:nvSpPr>
      <dsp:spPr>
        <a:xfrm>
          <a:off x="575492" y="1869651"/>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Records</a:t>
          </a:r>
        </a:p>
      </dsp:txBody>
      <dsp:txXfrm>
        <a:off x="575492" y="1869651"/>
        <a:ext cx="10244906" cy="498261"/>
      </dsp:txXfrm>
    </dsp:sp>
    <dsp:sp modelId="{978CC2FE-4211-422B-A4D7-22993EE60092}">
      <dsp:nvSpPr>
        <dsp:cNvPr id="0" name=""/>
        <dsp:cNvSpPr/>
      </dsp:nvSpPr>
      <dsp:spPr>
        <a:xfrm>
          <a:off x="0" y="2492479"/>
          <a:ext cx="10820398" cy="49826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F8894-6598-4A9A-AF3D-BADE9A5A61DF}">
      <dsp:nvSpPr>
        <dsp:cNvPr id="0" name=""/>
        <dsp:cNvSpPr/>
      </dsp:nvSpPr>
      <dsp:spPr>
        <a:xfrm>
          <a:off x="150724" y="2604588"/>
          <a:ext cx="274044" cy="2740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CC7FBD-2A7D-4AB0-8A21-541B9D411B2E}">
      <dsp:nvSpPr>
        <dsp:cNvPr id="0" name=""/>
        <dsp:cNvSpPr/>
      </dsp:nvSpPr>
      <dsp:spPr>
        <a:xfrm>
          <a:off x="575492" y="2492479"/>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Property &amp; Evidence Control</a:t>
          </a:r>
        </a:p>
      </dsp:txBody>
      <dsp:txXfrm>
        <a:off x="575492" y="2492479"/>
        <a:ext cx="10244906" cy="498261"/>
      </dsp:txXfrm>
    </dsp:sp>
    <dsp:sp modelId="{6DA1FE3F-8EF7-483E-9E86-96DA374E413C}">
      <dsp:nvSpPr>
        <dsp:cNvPr id="0" name=""/>
        <dsp:cNvSpPr/>
      </dsp:nvSpPr>
      <dsp:spPr>
        <a:xfrm>
          <a:off x="0" y="3115306"/>
          <a:ext cx="10820398" cy="4982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9B5A47-A34A-408C-8302-18812A16DEA9}">
      <dsp:nvSpPr>
        <dsp:cNvPr id="0" name=""/>
        <dsp:cNvSpPr/>
      </dsp:nvSpPr>
      <dsp:spPr>
        <a:xfrm>
          <a:off x="150724" y="3227415"/>
          <a:ext cx="274044" cy="2740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39EFCF-0049-48E0-8626-728A032E145B}">
      <dsp:nvSpPr>
        <dsp:cNvPr id="0" name=""/>
        <dsp:cNvSpPr/>
      </dsp:nvSpPr>
      <dsp:spPr>
        <a:xfrm>
          <a:off x="575492" y="3115306"/>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a:t>Heath &amp; Wellness</a:t>
          </a:r>
        </a:p>
      </dsp:txBody>
      <dsp:txXfrm>
        <a:off x="575492" y="3115306"/>
        <a:ext cx="10244906" cy="4982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A5E58-AF29-4AB5-9E8E-1F79682A7E7F}">
      <dsp:nvSpPr>
        <dsp:cNvPr id="0" name=""/>
        <dsp:cNvSpPr/>
      </dsp:nvSpPr>
      <dsp:spPr>
        <a:xfrm>
          <a:off x="3538" y="456642"/>
          <a:ext cx="1915755" cy="114945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Certificates</a:t>
          </a:r>
        </a:p>
      </dsp:txBody>
      <dsp:txXfrm>
        <a:off x="3538" y="456642"/>
        <a:ext cx="1915755" cy="1149453"/>
      </dsp:txXfrm>
    </dsp:sp>
    <dsp:sp modelId="{86B7D0AC-08AF-47AD-A46A-09727E26399F}">
      <dsp:nvSpPr>
        <dsp:cNvPr id="0" name=""/>
        <dsp:cNvSpPr/>
      </dsp:nvSpPr>
      <dsp:spPr>
        <a:xfrm>
          <a:off x="2110869" y="456642"/>
          <a:ext cx="1915755" cy="114945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Emails</a:t>
          </a:r>
        </a:p>
      </dsp:txBody>
      <dsp:txXfrm>
        <a:off x="2110869" y="456642"/>
        <a:ext cx="1915755" cy="1149453"/>
      </dsp:txXfrm>
    </dsp:sp>
    <dsp:sp modelId="{24BCF869-88E0-45E2-865C-10838CDDFDB5}">
      <dsp:nvSpPr>
        <dsp:cNvPr id="0" name=""/>
        <dsp:cNvSpPr/>
      </dsp:nvSpPr>
      <dsp:spPr>
        <a:xfrm>
          <a:off x="4218200" y="456642"/>
          <a:ext cx="1915755" cy="114945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Forms</a:t>
          </a:r>
        </a:p>
      </dsp:txBody>
      <dsp:txXfrm>
        <a:off x="4218200" y="456642"/>
        <a:ext cx="1915755" cy="1149453"/>
      </dsp:txXfrm>
    </dsp:sp>
    <dsp:sp modelId="{791F4C95-50C5-4A4F-B95D-EF7C72B4C31B}">
      <dsp:nvSpPr>
        <dsp:cNvPr id="0" name=""/>
        <dsp:cNvSpPr/>
      </dsp:nvSpPr>
      <dsp:spPr>
        <a:xfrm>
          <a:off x="6325531" y="456642"/>
          <a:ext cx="1915755" cy="114945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Interviews (Limited Basis)</a:t>
          </a:r>
        </a:p>
      </dsp:txBody>
      <dsp:txXfrm>
        <a:off x="6325531" y="456642"/>
        <a:ext cx="1915755" cy="1149453"/>
      </dsp:txXfrm>
    </dsp:sp>
    <dsp:sp modelId="{B6C35112-FB74-4206-AAFC-E216D7D65FA4}">
      <dsp:nvSpPr>
        <dsp:cNvPr id="0" name=""/>
        <dsp:cNvSpPr/>
      </dsp:nvSpPr>
      <dsp:spPr>
        <a:xfrm>
          <a:off x="8432863" y="456642"/>
          <a:ext cx="1915755" cy="114945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Incident &amp; Investigative Reports</a:t>
          </a:r>
        </a:p>
      </dsp:txBody>
      <dsp:txXfrm>
        <a:off x="8432863" y="456642"/>
        <a:ext cx="1915755" cy="1149453"/>
      </dsp:txXfrm>
    </dsp:sp>
    <dsp:sp modelId="{A65413C1-69FA-4772-95EA-FAB67280B41E}">
      <dsp:nvSpPr>
        <dsp:cNvPr id="0" name=""/>
        <dsp:cNvSpPr/>
      </dsp:nvSpPr>
      <dsp:spPr>
        <a:xfrm>
          <a:off x="1057203" y="1797671"/>
          <a:ext cx="1915755" cy="114945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Lesson Plans</a:t>
          </a:r>
        </a:p>
      </dsp:txBody>
      <dsp:txXfrm>
        <a:off x="1057203" y="1797671"/>
        <a:ext cx="1915755" cy="1149453"/>
      </dsp:txXfrm>
    </dsp:sp>
    <dsp:sp modelId="{CEE226CD-1EB8-4DCC-8B57-FB5A85F081D2}">
      <dsp:nvSpPr>
        <dsp:cNvPr id="0" name=""/>
        <dsp:cNvSpPr/>
      </dsp:nvSpPr>
      <dsp:spPr>
        <a:xfrm>
          <a:off x="3164535" y="1797671"/>
          <a:ext cx="1915755" cy="114945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Memorandums (Memo-to-File)</a:t>
          </a:r>
        </a:p>
      </dsp:txBody>
      <dsp:txXfrm>
        <a:off x="3164535" y="1797671"/>
        <a:ext cx="1915755" cy="1149453"/>
      </dsp:txXfrm>
    </dsp:sp>
    <dsp:sp modelId="{F6A45B43-038A-4ED2-8A1D-FDED65F78664}">
      <dsp:nvSpPr>
        <dsp:cNvPr id="0" name=""/>
        <dsp:cNvSpPr/>
      </dsp:nvSpPr>
      <dsp:spPr>
        <a:xfrm>
          <a:off x="5271866" y="1797671"/>
          <a:ext cx="1915755" cy="114945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Observation</a:t>
          </a:r>
        </a:p>
      </dsp:txBody>
      <dsp:txXfrm>
        <a:off x="5271866" y="1797671"/>
        <a:ext cx="1915755" cy="1149453"/>
      </dsp:txXfrm>
    </dsp:sp>
    <dsp:sp modelId="{040974A8-AEA3-4EC8-B9CD-4312B8B35D17}">
      <dsp:nvSpPr>
        <dsp:cNvPr id="0" name=""/>
        <dsp:cNvSpPr/>
      </dsp:nvSpPr>
      <dsp:spPr>
        <a:xfrm>
          <a:off x="7379197" y="1797671"/>
          <a:ext cx="1915755" cy="114945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Video</a:t>
          </a:r>
        </a:p>
      </dsp:txBody>
      <dsp:txXfrm>
        <a:off x="7379197" y="1797671"/>
        <a:ext cx="1915755" cy="11494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368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235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3465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1258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7271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75352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7686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7577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1204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788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731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86341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966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252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925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9/29/2020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67427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074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9/29/2020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02209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web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2" Type="http://schemas.openxmlformats.org/officeDocument/2006/relationships/image" Target="../media/image80.web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werdms.com/ui/login.aspx?formsauth=tru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jf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2" Type="http://schemas.openxmlformats.org/officeDocument/2006/relationships/image" Target="../media/image88.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1.jf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2.jf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hyperlink" Target="http://www.papac.org/" TargetMode="Externa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hyperlink" Target="http://www.papac.org/" TargetMode="External"/><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mailto:rcywinski@hanovertwppd.org" TargetMode="External"/><Relationship Id="rId7" Type="http://schemas.openxmlformats.org/officeDocument/2006/relationships/image" Target="../media/image118.png"/><Relationship Id="rId2" Type="http://schemas.openxmlformats.org/officeDocument/2006/relationships/hyperlink" Target="mailto:david.madrak@udpd.us" TargetMode="Externa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hyperlink" Target="mailto:jhendershot@clarion.edu"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25.jfi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46.jfi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png"/></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mailto:rhammon@pachiefs.org" TargetMode="External"/><Relationship Id="rId2" Type="http://schemas.openxmlformats.org/officeDocument/2006/relationships/image" Target="../media/image160.jpg"/><Relationship Id="rId1" Type="http://schemas.openxmlformats.org/officeDocument/2006/relationships/slideLayout" Target="../slideLayouts/slideLayout2.xml"/><Relationship Id="rId5" Type="http://schemas.openxmlformats.org/officeDocument/2006/relationships/hyperlink" Target="http://www.pachiefs.org/" TargetMode="External"/><Relationship Id="rId4" Type="http://schemas.openxmlformats.org/officeDocument/2006/relationships/hyperlink" Target="mailto:asullivan@pachiefs.org"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5D781-5C0F-4B9A-BADF-ADE432333824}"/>
              </a:ext>
            </a:extLst>
          </p:cNvPr>
          <p:cNvSpPr>
            <a:spLocks noGrp="1"/>
          </p:cNvSpPr>
          <p:nvPr>
            <p:ph type="ctrTitle"/>
          </p:nvPr>
        </p:nvSpPr>
        <p:spPr>
          <a:xfrm>
            <a:off x="5169987" y="1226080"/>
            <a:ext cx="6159273" cy="2971801"/>
          </a:xfrm>
        </p:spPr>
        <p:txBody>
          <a:bodyPr>
            <a:normAutofit/>
          </a:bodyPr>
          <a:lstStyle/>
          <a:p>
            <a:r>
              <a:rPr lang="en-US" b="1" dirty="0"/>
              <a:t>Pennsylvania Chiefs of Police association </a:t>
            </a:r>
          </a:p>
        </p:txBody>
      </p:sp>
      <p:pic>
        <p:nvPicPr>
          <p:cNvPr id="9" name="Picture 8" descr="A picture containing drawing, fruit, food&#10;&#10;Description automatically generated">
            <a:extLst>
              <a:ext uri="{FF2B5EF4-FFF2-40B4-BE49-F238E27FC236}">
                <a16:creationId xmlns:a16="http://schemas.microsoft.com/office/drawing/2014/main" id="{754D7561-4F4A-4520-96C6-E24F218A023E}"/>
              </a:ext>
            </a:extLst>
          </p:cNvPr>
          <p:cNvPicPr>
            <a:picLocks noChangeAspect="1"/>
          </p:cNvPicPr>
          <p:nvPr/>
        </p:nvPicPr>
        <p:blipFill rotWithShape="1">
          <a:blip r:embed="rId2"/>
          <a:srcRect b="16857"/>
          <a:stretch/>
        </p:blipFill>
        <p:spPr>
          <a:xfrm>
            <a:off x="20" y="10"/>
            <a:ext cx="4639713" cy="6857990"/>
          </a:xfrm>
          <a:prstGeom prst="rect">
            <a:avLst/>
          </a:prstGeom>
          <a:effectLst>
            <a:innerShdw blurRad="57150" dist="38100" dir="14460000">
              <a:prstClr val="black">
                <a:alpha val="70000"/>
              </a:prstClr>
            </a:innerShdw>
          </a:effectLst>
        </p:spPr>
      </p:pic>
      <p:grpSp>
        <p:nvGrpSpPr>
          <p:cNvPr id="50" name="Group 49">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1" name="Straight Connector 50">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3439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EBB0-10FB-4435-8778-9C35F4459ADE}"/>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What is accreditation?</a:t>
            </a:r>
          </a:p>
        </p:txBody>
      </p:sp>
      <p:sp>
        <p:nvSpPr>
          <p:cNvPr id="3" name="Content Placeholder 2">
            <a:extLst>
              <a:ext uri="{FF2B5EF4-FFF2-40B4-BE49-F238E27FC236}">
                <a16:creationId xmlns:a16="http://schemas.microsoft.com/office/drawing/2014/main" id="{34DFAB3A-0C5B-42C7-BD8C-BD93B80F8A34}"/>
              </a:ext>
            </a:extLst>
          </p:cNvPr>
          <p:cNvSpPr>
            <a:spLocks noGrp="1"/>
          </p:cNvSpPr>
          <p:nvPr>
            <p:ph idx="1"/>
          </p:nvPr>
        </p:nvSpPr>
        <p:spPr>
          <a:xfrm>
            <a:off x="6215271" y="714219"/>
            <a:ext cx="5185490" cy="3614738"/>
          </a:xfrm>
        </p:spPr>
        <p:txBody>
          <a:bodyPr>
            <a:normAutofit/>
          </a:bodyPr>
          <a:lstStyle/>
          <a:p>
            <a:pPr>
              <a:buClr>
                <a:srgbClr val="FF0000"/>
              </a:buClr>
              <a:buFont typeface="Wingdings" panose="05000000000000000000" pitchFamily="2" charset="2"/>
              <a:buChar char="Ø"/>
            </a:pPr>
            <a:r>
              <a:rPr lang="en-US" sz="2400" dirty="0">
                <a:solidFill>
                  <a:schemeClr val="tx1"/>
                </a:solidFill>
              </a:rPr>
              <a:t>Established standard of performance, acknowledged business practices and professionally recognized organizational principles that are mandated as necessary for a particular profession or organization. </a:t>
            </a:r>
          </a:p>
        </p:txBody>
      </p:sp>
      <p:pic>
        <p:nvPicPr>
          <p:cNvPr id="5" name="Picture 4" descr="A close up of a street sign on a pole&#10;&#10;Description automatically generated">
            <a:extLst>
              <a:ext uri="{FF2B5EF4-FFF2-40B4-BE49-F238E27FC236}">
                <a16:creationId xmlns:a16="http://schemas.microsoft.com/office/drawing/2014/main" id="{745538D2-B9B4-43FA-BFD2-5DDF70C02E39}"/>
              </a:ext>
            </a:extLst>
          </p:cNvPr>
          <p:cNvPicPr>
            <a:picLocks noChangeAspect="1"/>
          </p:cNvPicPr>
          <p:nvPr/>
        </p:nvPicPr>
        <p:blipFill>
          <a:blip r:embed="rId2"/>
          <a:stretch>
            <a:fillRect/>
          </a:stretch>
        </p:blipFill>
        <p:spPr>
          <a:xfrm>
            <a:off x="684213" y="1195398"/>
            <a:ext cx="4788937" cy="2652379"/>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842823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1"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6" name="Rectangle 20">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E580AF-1BF9-4919-A2A5-A6C0D6E678B5}"/>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3400" b="1" dirty="0">
                <a:solidFill>
                  <a:srgbClr val="FFFF00"/>
                </a:solidFill>
              </a:rPr>
              <a:t>What advantages does accreditation provide to my agency?</a:t>
            </a:r>
          </a:p>
        </p:txBody>
      </p:sp>
      <p:grpSp>
        <p:nvGrpSpPr>
          <p:cNvPr id="37" name="Group 22">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table, sitting, cup&#10;&#10;Description automatically generated">
            <a:extLst>
              <a:ext uri="{FF2B5EF4-FFF2-40B4-BE49-F238E27FC236}">
                <a16:creationId xmlns:a16="http://schemas.microsoft.com/office/drawing/2014/main" id="{E83624AA-9B36-413B-8708-54234802DA69}"/>
              </a:ext>
            </a:extLst>
          </p:cNvPr>
          <p:cNvPicPr>
            <a:picLocks noChangeAspect="1"/>
          </p:cNvPicPr>
          <p:nvPr/>
        </p:nvPicPr>
        <p:blipFill rotWithShape="1">
          <a:blip r:embed="rId2"/>
          <a:srcRect l="5846"/>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104065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F2D5817-C26B-4CC9-B248-5F860E93A2CC}"/>
              </a:ext>
            </a:extLst>
          </p:cNvPr>
          <p:cNvGraphicFramePr>
            <a:graphicFrameLocks noGrp="1"/>
          </p:cNvGraphicFramePr>
          <p:nvPr>
            <p:ph idx="1"/>
            <p:extLst>
              <p:ext uri="{D42A27DB-BD31-4B8C-83A1-F6EECF244321}">
                <p14:modId xmlns:p14="http://schemas.microsoft.com/office/powerpoint/2010/main" val="3577720659"/>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13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Content Placeholder 4" descr="A picture containing snow, photo, old, red&#10;&#10;Description automatically generated">
            <a:extLst>
              <a:ext uri="{FF2B5EF4-FFF2-40B4-BE49-F238E27FC236}">
                <a16:creationId xmlns:a16="http://schemas.microsoft.com/office/drawing/2014/main" id="{500EEBF9-D85F-4BB2-A562-4B6D47844C9E}"/>
              </a:ext>
            </a:extLst>
          </p:cNvPr>
          <p:cNvPicPr>
            <a:picLocks noGrp="1" noChangeAspect="1"/>
          </p:cNvPicPr>
          <p:nvPr>
            <p:ph idx="4294967295"/>
          </p:nvPr>
        </p:nvPicPr>
        <p:blipFill rotWithShape="1">
          <a:blip r:embed="rId2"/>
          <a:srcRect l="7697" r="8748" b="1"/>
          <a:stretch/>
        </p:blipFill>
        <p:spPr>
          <a:xfrm>
            <a:off x="20" y="10"/>
            <a:ext cx="12191980" cy="6857990"/>
          </a:xfrm>
          <a:prstGeom prst="rect">
            <a:avLst/>
          </a:prstGeom>
        </p:spPr>
      </p:pic>
    </p:spTree>
    <p:extLst>
      <p:ext uri="{BB962C8B-B14F-4D97-AF65-F5344CB8AC3E}">
        <p14:creationId xmlns:p14="http://schemas.microsoft.com/office/powerpoint/2010/main" val="2450552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E8CBB04-A7D9-4FA5-964E-94404E973E3B}"/>
              </a:ext>
            </a:extLst>
          </p:cNvPr>
          <p:cNvGraphicFramePr>
            <a:graphicFrameLocks noGrp="1"/>
          </p:cNvGraphicFramePr>
          <p:nvPr>
            <p:ph idx="1"/>
            <p:extLst>
              <p:ext uri="{D42A27DB-BD31-4B8C-83A1-F6EECF244321}">
                <p14:modId xmlns:p14="http://schemas.microsoft.com/office/powerpoint/2010/main" val="1300626467"/>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7766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n animal&#10;&#10;Description automatically generated">
            <a:extLst>
              <a:ext uri="{FF2B5EF4-FFF2-40B4-BE49-F238E27FC236}">
                <a16:creationId xmlns:a16="http://schemas.microsoft.com/office/drawing/2014/main" id="{C0FFFA0E-574F-4FEE-A826-1EA015D71C5D}"/>
              </a:ext>
            </a:extLst>
          </p:cNvPr>
          <p:cNvPicPr>
            <a:picLocks noChangeAspect="1"/>
          </p:cNvPicPr>
          <p:nvPr/>
        </p:nvPicPr>
        <p:blipFill rotWithShape="1">
          <a:blip r:embed="rId2">
            <a:alphaModFix amt="40000"/>
          </a:blip>
          <a:srcRect/>
          <a:stretch/>
        </p:blipFill>
        <p:spPr>
          <a:xfrm>
            <a:off x="-3175" y="10"/>
            <a:ext cx="12192000" cy="6857990"/>
          </a:xfrm>
          <a:prstGeom prst="rect">
            <a:avLst/>
          </a:prstGeom>
        </p:spPr>
      </p:pic>
      <p:sp>
        <p:nvSpPr>
          <p:cNvPr id="2" name="Title 1">
            <a:extLst>
              <a:ext uri="{FF2B5EF4-FFF2-40B4-BE49-F238E27FC236}">
                <a16:creationId xmlns:a16="http://schemas.microsoft.com/office/drawing/2014/main" id="{8C07D47F-3CAD-4C94-BB90-F9A535B5114A}"/>
              </a:ext>
            </a:extLst>
          </p:cNvPr>
          <p:cNvSpPr>
            <a:spLocks noGrp="1"/>
          </p:cNvSpPr>
          <p:nvPr>
            <p:ph type="title"/>
          </p:nvPr>
        </p:nvSpPr>
        <p:spPr>
          <a:xfrm>
            <a:off x="684212" y="1676400"/>
            <a:ext cx="9374188" cy="1981200"/>
          </a:xfrm>
        </p:spPr>
        <p:txBody>
          <a:bodyPr vert="horz" lIns="91440" tIns="45720" rIns="91440" bIns="45720" rtlCol="0" anchor="b">
            <a:normAutofit/>
          </a:bodyPr>
          <a:lstStyle/>
          <a:p>
            <a:r>
              <a:rPr lang="en-US" sz="4800" b="1" dirty="0">
                <a:solidFill>
                  <a:srgbClr val="FFFF00"/>
                </a:solidFill>
              </a:rPr>
              <a:t>Who does accreditation begin with? </a:t>
            </a:r>
          </a:p>
        </p:txBody>
      </p:sp>
    </p:spTree>
    <p:extLst>
      <p:ext uri="{BB962C8B-B14F-4D97-AF65-F5344CB8AC3E}">
        <p14:creationId xmlns:p14="http://schemas.microsoft.com/office/powerpoint/2010/main" val="1925140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83F8-7107-4E3C-BEC0-D187B3336084}"/>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Executive Leadership</a:t>
            </a:r>
          </a:p>
        </p:txBody>
      </p:sp>
      <p:pic>
        <p:nvPicPr>
          <p:cNvPr id="11" name="Picture 10" descr="A close up of text on a white background&#10;&#10;Description automatically generated">
            <a:extLst>
              <a:ext uri="{FF2B5EF4-FFF2-40B4-BE49-F238E27FC236}">
                <a16:creationId xmlns:a16="http://schemas.microsoft.com/office/drawing/2014/main" id="{36744130-E28A-4FC7-A7C0-186AEF112541}"/>
              </a:ext>
            </a:extLst>
          </p:cNvPr>
          <p:cNvPicPr>
            <a:picLocks noChangeAspect="1"/>
          </p:cNvPicPr>
          <p:nvPr/>
        </p:nvPicPr>
        <p:blipFill>
          <a:blip r:embed="rId2"/>
          <a:stretch>
            <a:fillRect/>
          </a:stretch>
        </p:blipFill>
        <p:spPr>
          <a:xfrm>
            <a:off x="791239" y="751126"/>
            <a:ext cx="5304759" cy="3540926"/>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AC9B595A-FE90-44F4-A49B-0EC9C7A9472F}"/>
              </a:ext>
            </a:extLst>
          </p:cNvPr>
          <p:cNvSpPr>
            <a:spLocks noGrp="1"/>
          </p:cNvSpPr>
          <p:nvPr>
            <p:ph idx="1"/>
          </p:nvPr>
        </p:nvSpPr>
        <p:spPr>
          <a:xfrm>
            <a:off x="6499654" y="733647"/>
            <a:ext cx="4419171" cy="3575884"/>
          </a:xfrm>
        </p:spPr>
        <p:txBody>
          <a:bodyPr>
            <a:normAutofit/>
          </a:bodyPr>
          <a:lstStyle/>
          <a:p>
            <a:pPr>
              <a:buClr>
                <a:srgbClr val="FF0000"/>
              </a:buClr>
              <a:buFont typeface="Wingdings" panose="05000000000000000000" pitchFamily="2" charset="2"/>
              <a:buChar char="Ø"/>
            </a:pPr>
            <a:r>
              <a:rPr lang="en-US" dirty="0">
                <a:solidFill>
                  <a:schemeClr val="tx1"/>
                </a:solidFill>
              </a:rPr>
              <a:t>Chief of Police</a:t>
            </a:r>
          </a:p>
          <a:p>
            <a:pPr lvl="1">
              <a:buClr>
                <a:srgbClr val="FF0000"/>
              </a:buClr>
              <a:buFont typeface="Wingdings" panose="05000000000000000000" pitchFamily="2" charset="2"/>
              <a:buChar char="§"/>
            </a:pPr>
            <a:r>
              <a:rPr lang="en-US" dirty="0">
                <a:solidFill>
                  <a:schemeClr val="tx1"/>
                </a:solidFill>
              </a:rPr>
              <a:t>Deputy Chief of Police, Captains, Lieutenants </a:t>
            </a:r>
          </a:p>
          <a:p>
            <a:pPr>
              <a:buClr>
                <a:srgbClr val="FF0000"/>
              </a:buClr>
              <a:buFont typeface="Wingdings" panose="05000000000000000000" pitchFamily="2" charset="2"/>
              <a:buChar char="Ø"/>
            </a:pPr>
            <a:r>
              <a:rPr lang="en-US" dirty="0">
                <a:solidFill>
                  <a:schemeClr val="tx1"/>
                </a:solidFill>
              </a:rPr>
              <a:t>Municipal administrators </a:t>
            </a:r>
          </a:p>
          <a:p>
            <a:pPr lvl="1">
              <a:buClr>
                <a:srgbClr val="FF0000"/>
              </a:buClr>
              <a:buFont typeface="Wingdings" panose="05000000000000000000" pitchFamily="2" charset="2"/>
              <a:buChar char="§"/>
            </a:pPr>
            <a:r>
              <a:rPr lang="en-US" dirty="0">
                <a:solidFill>
                  <a:schemeClr val="tx1"/>
                </a:solidFill>
              </a:rPr>
              <a:t>Council, Commissioners, Supervisors </a:t>
            </a:r>
          </a:p>
          <a:p>
            <a:pPr lvl="1">
              <a:buClr>
                <a:srgbClr val="FF0000"/>
              </a:buClr>
              <a:buFont typeface="Wingdings" panose="05000000000000000000" pitchFamily="2" charset="2"/>
              <a:buChar char="§"/>
            </a:pPr>
            <a:r>
              <a:rPr lang="en-US" dirty="0">
                <a:solidFill>
                  <a:schemeClr val="tx1"/>
                </a:solidFill>
              </a:rPr>
              <a:t>Manager </a:t>
            </a:r>
          </a:p>
          <a:p>
            <a:pPr marL="457200" lvl="1" indent="0">
              <a:buNone/>
            </a:pPr>
            <a:endParaRPr lang="en-US" dirty="0"/>
          </a:p>
          <a:p>
            <a:endParaRPr lang="en-US" dirty="0"/>
          </a:p>
        </p:txBody>
      </p:sp>
    </p:spTree>
    <p:extLst>
      <p:ext uri="{BB962C8B-B14F-4D97-AF65-F5344CB8AC3E}">
        <p14:creationId xmlns:p14="http://schemas.microsoft.com/office/powerpoint/2010/main" val="2413718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09D4-4F05-4A28-A486-4B24FF7E0A74}"/>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Accreditation program Overview</a:t>
            </a:r>
          </a:p>
        </p:txBody>
      </p:sp>
      <p:pic>
        <p:nvPicPr>
          <p:cNvPr id="5" name="Picture 4" descr="A close up of a sign&#10;&#10;Description automatically generated">
            <a:extLst>
              <a:ext uri="{FF2B5EF4-FFF2-40B4-BE49-F238E27FC236}">
                <a16:creationId xmlns:a16="http://schemas.microsoft.com/office/drawing/2014/main" id="{A21DFDC5-6528-4C8D-908A-22B2A78EE21F}"/>
              </a:ext>
            </a:extLst>
          </p:cNvPr>
          <p:cNvPicPr>
            <a:picLocks noChangeAspect="1"/>
          </p:cNvPicPr>
          <p:nvPr/>
        </p:nvPicPr>
        <p:blipFill>
          <a:blip r:embed="rId2"/>
          <a:stretch>
            <a:fillRect/>
          </a:stretch>
        </p:blipFill>
        <p:spPr>
          <a:xfrm>
            <a:off x="791240" y="912087"/>
            <a:ext cx="3185108" cy="3210286"/>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9B54E659-0927-427D-83E8-6D0D591555FA}"/>
              </a:ext>
            </a:extLst>
          </p:cNvPr>
          <p:cNvSpPr>
            <a:spLocks noGrp="1"/>
          </p:cNvSpPr>
          <p:nvPr>
            <p:ph idx="1"/>
          </p:nvPr>
        </p:nvSpPr>
        <p:spPr>
          <a:xfrm>
            <a:off x="4325696" y="733647"/>
            <a:ext cx="6593129" cy="3575884"/>
          </a:xfrm>
        </p:spPr>
        <p:txBody>
          <a:bodyPr>
            <a:normAutofit/>
          </a:bodyPr>
          <a:lstStyle/>
          <a:p>
            <a:pPr>
              <a:buClr>
                <a:srgbClr val="FF0000"/>
              </a:buClr>
              <a:buFont typeface="Wingdings" panose="05000000000000000000" pitchFamily="2" charset="2"/>
              <a:buChar char="Ø"/>
            </a:pPr>
            <a:r>
              <a:rPr lang="en-US" sz="2400" dirty="0">
                <a:solidFill>
                  <a:schemeClr val="tx1"/>
                </a:solidFill>
              </a:rPr>
              <a:t>Who would want this?</a:t>
            </a:r>
          </a:p>
          <a:p>
            <a:pPr>
              <a:buClr>
                <a:srgbClr val="FF0000"/>
              </a:buClr>
              <a:buFont typeface="Wingdings" panose="05000000000000000000" pitchFamily="2" charset="2"/>
              <a:buChar char="Ø"/>
            </a:pPr>
            <a:r>
              <a:rPr lang="en-US" sz="2400" dirty="0">
                <a:solidFill>
                  <a:schemeClr val="tx1"/>
                </a:solidFill>
              </a:rPr>
              <a:t>What is it?</a:t>
            </a:r>
          </a:p>
          <a:p>
            <a:pPr>
              <a:buClr>
                <a:srgbClr val="FF0000"/>
              </a:buClr>
              <a:buFont typeface="Wingdings" panose="05000000000000000000" pitchFamily="2" charset="2"/>
              <a:buChar char="Ø"/>
            </a:pPr>
            <a:r>
              <a:rPr lang="en-US" sz="2400" dirty="0">
                <a:solidFill>
                  <a:schemeClr val="tx1"/>
                </a:solidFill>
              </a:rPr>
              <a:t>Why is it important?</a:t>
            </a:r>
          </a:p>
          <a:p>
            <a:pPr>
              <a:buClr>
                <a:srgbClr val="FF0000"/>
              </a:buClr>
              <a:buFont typeface="Wingdings" panose="05000000000000000000" pitchFamily="2" charset="2"/>
              <a:buChar char="Ø"/>
            </a:pPr>
            <a:r>
              <a:rPr lang="en-US" sz="2400" dirty="0">
                <a:solidFill>
                  <a:schemeClr val="tx1"/>
                </a:solidFill>
              </a:rPr>
              <a:t>Where can I find help?</a:t>
            </a:r>
          </a:p>
          <a:p>
            <a:pPr>
              <a:buClr>
                <a:srgbClr val="FF0000"/>
              </a:buClr>
              <a:buFont typeface="Wingdings" panose="05000000000000000000" pitchFamily="2" charset="2"/>
              <a:buChar char="Ø"/>
            </a:pPr>
            <a:r>
              <a:rPr lang="en-US" sz="2400" dirty="0">
                <a:solidFill>
                  <a:schemeClr val="tx1"/>
                </a:solidFill>
              </a:rPr>
              <a:t>When is my agency going to become accredited? </a:t>
            </a:r>
          </a:p>
        </p:txBody>
      </p:sp>
    </p:spTree>
    <p:extLst>
      <p:ext uri="{BB962C8B-B14F-4D97-AF65-F5344CB8AC3E}">
        <p14:creationId xmlns:p14="http://schemas.microsoft.com/office/powerpoint/2010/main" val="282892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EA7C-B2C6-4CC5-B2FA-5F51E71A1E0B}"/>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The application and Chief Executive Officer Responsibilities</a:t>
            </a:r>
          </a:p>
        </p:txBody>
      </p:sp>
      <p:pic>
        <p:nvPicPr>
          <p:cNvPr id="5" name="Picture 4" descr="A screenshot of a cell phone&#10;&#10;Description automatically generated">
            <a:extLst>
              <a:ext uri="{FF2B5EF4-FFF2-40B4-BE49-F238E27FC236}">
                <a16:creationId xmlns:a16="http://schemas.microsoft.com/office/drawing/2014/main" id="{51E63228-4BB6-403F-93DF-C7DAF8D94571}"/>
              </a:ext>
            </a:extLst>
          </p:cNvPr>
          <p:cNvPicPr>
            <a:picLocks noChangeAspect="1"/>
          </p:cNvPicPr>
          <p:nvPr/>
        </p:nvPicPr>
        <p:blipFill>
          <a:blip r:embed="rId2"/>
          <a:stretch>
            <a:fillRect/>
          </a:stretch>
        </p:blipFill>
        <p:spPr>
          <a:xfrm>
            <a:off x="791239" y="1049519"/>
            <a:ext cx="5304759" cy="2944140"/>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9F83980D-A6C1-4D5D-97E0-B2D9E4B68C0A}"/>
              </a:ext>
            </a:extLst>
          </p:cNvPr>
          <p:cNvSpPr>
            <a:spLocks noGrp="1"/>
          </p:cNvSpPr>
          <p:nvPr>
            <p:ph idx="1"/>
          </p:nvPr>
        </p:nvSpPr>
        <p:spPr>
          <a:xfrm>
            <a:off x="6499654" y="733647"/>
            <a:ext cx="4419171" cy="3575884"/>
          </a:xfrm>
        </p:spPr>
        <p:txBody>
          <a:bodyPr>
            <a:normAutofit/>
          </a:bodyPr>
          <a:lstStyle/>
          <a:p>
            <a:pPr>
              <a:buClr>
                <a:srgbClr val="FF0000"/>
              </a:buClr>
              <a:buFont typeface="Wingdings" panose="05000000000000000000" pitchFamily="2" charset="2"/>
              <a:buChar char="Ø"/>
            </a:pPr>
            <a:r>
              <a:rPr lang="en-US" sz="2800" dirty="0">
                <a:solidFill>
                  <a:schemeClr val="tx1"/>
                </a:solidFill>
              </a:rPr>
              <a:t>Letter of Intent</a:t>
            </a:r>
          </a:p>
          <a:p>
            <a:pPr>
              <a:buClr>
                <a:srgbClr val="FF0000"/>
              </a:buClr>
              <a:buFont typeface="Wingdings" panose="05000000000000000000" pitchFamily="2" charset="2"/>
              <a:buChar char="Ø"/>
            </a:pPr>
            <a:r>
              <a:rPr lang="en-US" sz="2800" dirty="0">
                <a:solidFill>
                  <a:schemeClr val="tx1"/>
                </a:solidFill>
              </a:rPr>
              <a:t>Fee</a:t>
            </a:r>
          </a:p>
          <a:p>
            <a:pPr lvl="1">
              <a:buClr>
                <a:srgbClr val="FF0000"/>
              </a:buClr>
              <a:buFont typeface="Wingdings" panose="05000000000000000000" pitchFamily="2" charset="2"/>
              <a:buChar char="§"/>
            </a:pPr>
            <a:r>
              <a:rPr lang="en-US" sz="2400" dirty="0">
                <a:solidFill>
                  <a:schemeClr val="tx1"/>
                </a:solidFill>
              </a:rPr>
              <a:t>$250.00</a:t>
            </a:r>
          </a:p>
        </p:txBody>
      </p:sp>
    </p:spTree>
    <p:extLst>
      <p:ext uri="{BB962C8B-B14F-4D97-AF65-F5344CB8AC3E}">
        <p14:creationId xmlns:p14="http://schemas.microsoft.com/office/powerpoint/2010/main" val="1068514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62" name="Straight Connector 4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4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4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4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4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67" name="Rectangle 50">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D38F6A-B23D-479C-87C3-7D6AA3F33254}"/>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b="1" dirty="0">
                <a:solidFill>
                  <a:srgbClr val="FFFF00"/>
                </a:solidFill>
              </a:rPr>
              <a:t>Notification to agency personnel</a:t>
            </a:r>
          </a:p>
        </p:txBody>
      </p:sp>
      <p:grpSp>
        <p:nvGrpSpPr>
          <p:cNvPr id="68" name="Group 52">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4" name="Straight Connector 53">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54">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0"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food, coffee&#10;&#10;Description automatically generated">
            <a:extLst>
              <a:ext uri="{FF2B5EF4-FFF2-40B4-BE49-F238E27FC236}">
                <a16:creationId xmlns:a16="http://schemas.microsoft.com/office/drawing/2014/main" id="{3F46B795-4233-4A80-A81A-D0A140FB54C8}"/>
              </a:ext>
            </a:extLst>
          </p:cNvPr>
          <p:cNvPicPr>
            <a:picLocks noGrp="1" noChangeAspect="1"/>
          </p:cNvPicPr>
          <p:nvPr>
            <p:ph idx="1"/>
          </p:nvPr>
        </p:nvPicPr>
        <p:blipFill rotWithShape="1">
          <a:blip r:embed="rId2"/>
          <a:srcRect t="2533" r="1" b="2023"/>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166846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67A139-86EB-480F-AE6B-AF8092F2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6C685-DC2E-44E2-A3E0-73D94D5EDB9E}"/>
              </a:ext>
            </a:extLst>
          </p:cNvPr>
          <p:cNvSpPr>
            <a:spLocks noGrp="1"/>
          </p:cNvSpPr>
          <p:nvPr>
            <p:ph type="ctrTitle"/>
          </p:nvPr>
        </p:nvSpPr>
        <p:spPr>
          <a:xfrm>
            <a:off x="6095999" y="628617"/>
            <a:ext cx="5408613" cy="3028983"/>
          </a:xfrm>
        </p:spPr>
        <p:txBody>
          <a:bodyPr>
            <a:normAutofit/>
          </a:bodyPr>
          <a:lstStyle/>
          <a:p>
            <a:pPr>
              <a:lnSpc>
                <a:spcPct val="90000"/>
              </a:lnSpc>
            </a:pPr>
            <a:r>
              <a:rPr lang="en-US" sz="4100" b="1" dirty="0"/>
              <a:t>The Pennsylvania </a:t>
            </a:r>
            <a:br>
              <a:rPr lang="en-US" sz="4100" b="1" dirty="0"/>
            </a:br>
            <a:r>
              <a:rPr lang="en-US" sz="4100" b="1" dirty="0"/>
              <a:t>Law Enforcement Accreditation Program</a:t>
            </a:r>
          </a:p>
        </p:txBody>
      </p:sp>
      <p:sp>
        <p:nvSpPr>
          <p:cNvPr id="3" name="Subtitle 2">
            <a:extLst>
              <a:ext uri="{FF2B5EF4-FFF2-40B4-BE49-F238E27FC236}">
                <a16:creationId xmlns:a16="http://schemas.microsoft.com/office/drawing/2014/main" id="{77BD223D-73E5-43E0-B804-361C224D3CDF}"/>
              </a:ext>
            </a:extLst>
          </p:cNvPr>
          <p:cNvSpPr>
            <a:spLocks noGrp="1"/>
          </p:cNvSpPr>
          <p:nvPr>
            <p:ph type="subTitle" idx="1"/>
          </p:nvPr>
        </p:nvSpPr>
        <p:spPr>
          <a:xfrm>
            <a:off x="6095999" y="3843868"/>
            <a:ext cx="4264026" cy="1564744"/>
          </a:xfrm>
        </p:spPr>
        <p:txBody>
          <a:bodyPr>
            <a:normAutofit/>
          </a:bodyPr>
          <a:lstStyle/>
          <a:p>
            <a:r>
              <a:rPr lang="en-US" b="1" dirty="0">
                <a:solidFill>
                  <a:srgbClr val="FFFF00"/>
                </a:solidFill>
              </a:rPr>
              <a:t>Accreditation Manager Training </a:t>
            </a:r>
          </a:p>
        </p:txBody>
      </p:sp>
      <p:sp>
        <p:nvSpPr>
          <p:cNvPr id="11" name="Snip Diagonal Corner Rectangle 6">
            <a:extLst>
              <a:ext uri="{FF2B5EF4-FFF2-40B4-BE49-F238E27FC236}">
                <a16:creationId xmlns:a16="http://schemas.microsoft.com/office/drawing/2014/main" id="{4E252378-AA68-427C-BF69-E4434E447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F2EB31A7-1018-4924-A371-A00ADA662813}"/>
              </a:ext>
            </a:extLst>
          </p:cNvPr>
          <p:cNvPicPr>
            <a:picLocks noChangeAspect="1"/>
          </p:cNvPicPr>
          <p:nvPr/>
        </p:nvPicPr>
        <p:blipFill rotWithShape="1">
          <a:blip r:embed="rId2"/>
          <a:srcRect t="2911" r="-3" b="2803"/>
          <a:stretch/>
        </p:blipFill>
        <p:spPr>
          <a:xfrm>
            <a:off x="797205" y="786117"/>
            <a:ext cx="4809744" cy="4956048"/>
          </a:xfrm>
          <a:custGeom>
            <a:avLst/>
            <a:gdLst>
              <a:gd name="connsiteX0" fmla="*/ 478762 w 4809744"/>
              <a:gd name="connsiteY0" fmla="*/ 0 h 4956048"/>
              <a:gd name="connsiteX1" fmla="*/ 4809744 w 4809744"/>
              <a:gd name="connsiteY1" fmla="*/ 0 h 4956048"/>
              <a:gd name="connsiteX2" fmla="*/ 4809744 w 4809744"/>
              <a:gd name="connsiteY2" fmla="*/ 4477286 h 4956048"/>
              <a:gd name="connsiteX3" fmla="*/ 4330982 w 4809744"/>
              <a:gd name="connsiteY3" fmla="*/ 4956048 h 4956048"/>
              <a:gd name="connsiteX4" fmla="*/ 0 w 4809744"/>
              <a:gd name="connsiteY4" fmla="*/ 4956048 h 4956048"/>
              <a:gd name="connsiteX5" fmla="*/ 0 w 4809744"/>
              <a:gd name="connsiteY5" fmla="*/ 478762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grpSp>
        <p:nvGrpSpPr>
          <p:cNvPr id="13" name="Group 12">
            <a:extLst>
              <a:ext uri="{FF2B5EF4-FFF2-40B4-BE49-F238E27FC236}">
                <a16:creationId xmlns:a16="http://schemas.microsoft.com/office/drawing/2014/main" id="{65E8C853-59EA-4FCB-BB4E-1B0AEEA408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C58D8A51-1FB2-4FA0-A860-D57179B52A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5C2F33D-5361-48D8-899D-50A713699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0608EC6-04A0-4D53-B4C8-57F06AF141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9C42FEC-C8F1-465B-900B-C7F552326D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4CDCA4C-0922-4330-AF15-394E8C6DDE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6997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3C231-3251-40D3-B4D2-D45BA38DEF45}"/>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b="1" dirty="0">
                <a:solidFill>
                  <a:srgbClr val="FFFF00"/>
                </a:solidFill>
              </a:rPr>
              <a:t>Who will be my agency’s accreditation manager? </a:t>
            </a:r>
          </a:p>
        </p:txBody>
      </p:sp>
      <p:grpSp>
        <p:nvGrpSpPr>
          <p:cNvPr id="22" name="Group 21">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43A78F9C-6BFC-4E7C-84D8-0D7AFD08B645}"/>
              </a:ext>
            </a:extLst>
          </p:cNvPr>
          <p:cNvPicPr>
            <a:picLocks noChangeAspect="1"/>
          </p:cNvPicPr>
          <p:nvPr/>
        </p:nvPicPr>
        <p:blipFill rotWithShape="1">
          <a:blip r:embed="rId2"/>
          <a:srcRect r="1" b="33682"/>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42981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1">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3">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EE891070-EF92-49B0-9B2D-B512B180EB88}"/>
              </a:ext>
            </a:extLst>
          </p:cNvPr>
          <p:cNvSpPr>
            <a:spLocks noGrp="1"/>
          </p:cNvSpPr>
          <p:nvPr>
            <p:ph type="title"/>
          </p:nvPr>
        </p:nvSpPr>
        <p:spPr>
          <a:xfrm>
            <a:off x="684212" y="4487332"/>
            <a:ext cx="8534400" cy="1507067"/>
          </a:xfrm>
        </p:spPr>
        <p:txBody>
          <a:bodyPr>
            <a:normAutofit/>
          </a:bodyPr>
          <a:lstStyle/>
          <a:p>
            <a:r>
              <a:rPr lang="en-US" b="1">
                <a:solidFill>
                  <a:srgbClr val="FFFF00"/>
                </a:solidFill>
              </a:rPr>
              <a:t>What makes a good accreditation manager? </a:t>
            </a:r>
            <a:endParaRPr lang="en-US" dirty="0">
              <a:solidFill>
                <a:srgbClr val="FFFF00"/>
              </a:solidFill>
            </a:endParaRPr>
          </a:p>
        </p:txBody>
      </p:sp>
      <p:graphicFrame>
        <p:nvGraphicFramePr>
          <p:cNvPr id="5" name="Content Placeholder 2">
            <a:extLst>
              <a:ext uri="{FF2B5EF4-FFF2-40B4-BE49-F238E27FC236}">
                <a16:creationId xmlns:a16="http://schemas.microsoft.com/office/drawing/2014/main" id="{B35E7313-1782-436B-85A3-9698FB4E8BD3}"/>
              </a:ext>
            </a:extLst>
          </p:cNvPr>
          <p:cNvGraphicFramePr>
            <a:graphicFrameLocks noGrp="1"/>
          </p:cNvGraphicFramePr>
          <p:nvPr>
            <p:ph idx="1"/>
            <p:extLst>
              <p:ext uri="{D42A27DB-BD31-4B8C-83A1-F6EECF244321}">
                <p14:modId xmlns:p14="http://schemas.microsoft.com/office/powerpoint/2010/main" val="348077050"/>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7014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600CBB-0CF8-4237-8491-B7864363D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0CD14-35E9-4C9E-815F-A60AF2F389B4}"/>
              </a:ext>
            </a:extLst>
          </p:cNvPr>
          <p:cNvSpPr>
            <a:spLocks noGrp="1"/>
          </p:cNvSpPr>
          <p:nvPr>
            <p:ph type="title"/>
          </p:nvPr>
        </p:nvSpPr>
        <p:spPr>
          <a:xfrm>
            <a:off x="684212" y="4799010"/>
            <a:ext cx="9269412" cy="1155267"/>
          </a:xfrm>
        </p:spPr>
        <p:txBody>
          <a:bodyPr anchor="ctr">
            <a:normAutofit fontScale="90000"/>
          </a:bodyPr>
          <a:lstStyle/>
          <a:p>
            <a:r>
              <a:rPr lang="en-US" b="1" dirty="0">
                <a:solidFill>
                  <a:srgbClr val="FFFF00"/>
                </a:solidFill>
              </a:rPr>
              <a:t>Considerations when selecting an accreditation manager </a:t>
            </a:r>
          </a:p>
        </p:txBody>
      </p:sp>
      <p:sp>
        <p:nvSpPr>
          <p:cNvPr id="14" name="Snip Diagonal Corner Rectangle 21">
            <a:extLst>
              <a:ext uri="{FF2B5EF4-FFF2-40B4-BE49-F238E27FC236}">
                <a16:creationId xmlns:a16="http://schemas.microsoft.com/office/drawing/2014/main" id="{E4CBBC1E-991D-4CF9-BCA5-AB1496871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824" cy="4572000"/>
          </a:xfrm>
          <a:prstGeom prst="snip2DiagRect">
            <a:avLst>
              <a:gd name="adj1" fmla="val 0"/>
              <a:gd name="adj2" fmla="val 0"/>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94AEEC3D-ACDF-4EA7-8BA9-E181836B4802}"/>
              </a:ext>
            </a:extLst>
          </p:cNvPr>
          <p:cNvGraphicFramePr>
            <a:graphicFrameLocks noGrp="1"/>
          </p:cNvGraphicFramePr>
          <p:nvPr>
            <p:ph idx="1"/>
            <p:extLst>
              <p:ext uri="{D42A27DB-BD31-4B8C-83A1-F6EECF244321}">
                <p14:modId xmlns:p14="http://schemas.microsoft.com/office/powerpoint/2010/main" val="1782425608"/>
              </p:ext>
            </p:extLst>
          </p:nvPr>
        </p:nvGraphicFramePr>
        <p:xfrm>
          <a:off x="965200" y="642939"/>
          <a:ext cx="10255250" cy="3403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01837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A8DD4430-4D6B-4A71-9CD0-291CC36934BB}"/>
              </a:ext>
            </a:extLst>
          </p:cNvPr>
          <p:cNvPicPr>
            <a:picLocks noChangeAspect="1"/>
          </p:cNvPicPr>
          <p:nvPr/>
        </p:nvPicPr>
        <p:blipFill rotWithShape="1">
          <a:blip r:embed="rId2"/>
          <a:srcRect b="12791"/>
          <a:stretch/>
        </p:blipFill>
        <p:spPr>
          <a:xfrm>
            <a:off x="20" y="10"/>
            <a:ext cx="12191980" cy="6857990"/>
          </a:xfrm>
          <a:prstGeom prst="rect">
            <a:avLst/>
          </a:prstGeom>
        </p:spPr>
      </p:pic>
      <p:sp>
        <p:nvSpPr>
          <p:cNvPr id="6" name="&quot;Not Allowed&quot; Symbol 5">
            <a:extLst>
              <a:ext uri="{FF2B5EF4-FFF2-40B4-BE49-F238E27FC236}">
                <a16:creationId xmlns:a16="http://schemas.microsoft.com/office/drawing/2014/main" id="{C5020CB0-CA1A-4B38-A02F-125ECCD376EC}"/>
              </a:ext>
            </a:extLst>
          </p:cNvPr>
          <p:cNvSpPr/>
          <p:nvPr/>
        </p:nvSpPr>
        <p:spPr>
          <a:xfrm>
            <a:off x="2843304" y="106705"/>
            <a:ext cx="6505391" cy="6644589"/>
          </a:xfrm>
          <a:prstGeom prst="noSmoking">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70239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5AF35-0945-45BF-8396-B96BB02382DF}"/>
              </a:ext>
            </a:extLst>
          </p:cNvPr>
          <p:cNvSpPr>
            <a:spLocks noGrp="1"/>
          </p:cNvSpPr>
          <p:nvPr>
            <p:ph type="title"/>
          </p:nvPr>
        </p:nvSpPr>
        <p:spPr>
          <a:xfrm>
            <a:off x="665641" y="4473679"/>
            <a:ext cx="9552558" cy="1233251"/>
          </a:xfrm>
        </p:spPr>
        <p:txBody>
          <a:bodyPr vert="horz" lIns="91440" tIns="45720" rIns="91440" bIns="45720" rtlCol="0" anchor="b">
            <a:normAutofit/>
          </a:bodyPr>
          <a:lstStyle/>
          <a:p>
            <a:r>
              <a:rPr lang="en-US" sz="4800" b="1" dirty="0">
                <a:solidFill>
                  <a:srgbClr val="FFFF00"/>
                </a:solidFill>
              </a:rPr>
              <a:t>Accreditation manager</a:t>
            </a:r>
          </a:p>
        </p:txBody>
      </p:sp>
      <p:grpSp>
        <p:nvGrpSpPr>
          <p:cNvPr id="23" name="Group 22">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 up of a sign&#10;&#10;Description automatically generated">
            <a:extLst>
              <a:ext uri="{FF2B5EF4-FFF2-40B4-BE49-F238E27FC236}">
                <a16:creationId xmlns:a16="http://schemas.microsoft.com/office/drawing/2014/main" id="{D0B1A403-805D-49FC-8CB3-E0FF00585057}"/>
              </a:ext>
            </a:extLst>
          </p:cNvPr>
          <p:cNvPicPr>
            <a:picLocks noGrp="1" noChangeAspect="1"/>
          </p:cNvPicPr>
          <p:nvPr>
            <p:ph idx="1"/>
          </p:nvPr>
        </p:nvPicPr>
        <p:blipFill rotWithShape="1">
          <a:blip r:embed="rId2"/>
          <a:srcRect t="769" r="1" b="2480"/>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322556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9663EB-FB5A-4643-B6FA-788671AB35CE}"/>
              </a:ext>
            </a:extLst>
          </p:cNvPr>
          <p:cNvPicPr>
            <a:picLocks noChangeAspect="1"/>
          </p:cNvPicPr>
          <p:nvPr/>
        </p:nvPicPr>
        <p:blipFill rotWithShape="1">
          <a:blip r:embed="rId2">
            <a:alphaModFix amt="40000"/>
          </a:blip>
          <a:srcRect t="13293" b="2438"/>
          <a:stretch/>
        </p:blipFill>
        <p:spPr>
          <a:xfrm>
            <a:off x="-3175" y="10"/>
            <a:ext cx="12192000" cy="6857990"/>
          </a:xfrm>
          <a:prstGeom prst="rect">
            <a:avLst/>
          </a:prstGeom>
        </p:spPr>
      </p:pic>
      <p:sp>
        <p:nvSpPr>
          <p:cNvPr id="2" name="Title 1">
            <a:extLst>
              <a:ext uri="{FF2B5EF4-FFF2-40B4-BE49-F238E27FC236}">
                <a16:creationId xmlns:a16="http://schemas.microsoft.com/office/drawing/2014/main" id="{D23ECFC3-B1E5-4C21-913F-BFE70E86A464}"/>
              </a:ext>
            </a:extLst>
          </p:cNvPr>
          <p:cNvSpPr>
            <a:spLocks noGrp="1"/>
          </p:cNvSpPr>
          <p:nvPr>
            <p:ph type="title"/>
          </p:nvPr>
        </p:nvSpPr>
        <p:spPr>
          <a:xfrm>
            <a:off x="684212" y="685799"/>
            <a:ext cx="8001000" cy="2971801"/>
          </a:xfrm>
        </p:spPr>
        <p:txBody>
          <a:bodyPr vert="horz" lIns="91440" tIns="45720" rIns="91440" bIns="45720" rtlCol="0" anchor="b">
            <a:normAutofit/>
          </a:bodyPr>
          <a:lstStyle/>
          <a:p>
            <a:r>
              <a:rPr lang="en-US" sz="4800" b="1" dirty="0">
                <a:solidFill>
                  <a:srgbClr val="FFFF00"/>
                </a:solidFill>
              </a:rPr>
              <a:t>1</a:t>
            </a:r>
            <a:r>
              <a:rPr lang="en-US" sz="4800" b="1" baseline="30000" dirty="0">
                <a:solidFill>
                  <a:srgbClr val="FFFF00"/>
                </a:solidFill>
              </a:rPr>
              <a:t>st</a:t>
            </a:r>
            <a:r>
              <a:rPr lang="en-US" sz="4800" b="1" dirty="0">
                <a:solidFill>
                  <a:srgbClr val="FFFF00"/>
                </a:solidFill>
              </a:rPr>
              <a:t> Step – Training</a:t>
            </a:r>
          </a:p>
        </p:txBody>
      </p:sp>
      <p:sp>
        <p:nvSpPr>
          <p:cNvPr id="3" name="Content Placeholder 2">
            <a:extLst>
              <a:ext uri="{FF2B5EF4-FFF2-40B4-BE49-F238E27FC236}">
                <a16:creationId xmlns:a16="http://schemas.microsoft.com/office/drawing/2014/main" id="{ECF10968-FFA7-4BDC-8A3F-7B149B04688C}"/>
              </a:ext>
            </a:extLst>
          </p:cNvPr>
          <p:cNvSpPr>
            <a:spLocks noGrp="1"/>
          </p:cNvSpPr>
          <p:nvPr>
            <p:ph idx="1"/>
          </p:nvPr>
        </p:nvSpPr>
        <p:spPr>
          <a:xfrm>
            <a:off x="684212" y="3843867"/>
            <a:ext cx="6765100" cy="1947333"/>
          </a:xfrm>
        </p:spPr>
        <p:txBody>
          <a:bodyPr vert="horz" lIns="91440" tIns="45720" rIns="91440" bIns="45720" rtlCol="0" anchor="t">
            <a:normAutofit/>
          </a:bodyPr>
          <a:lstStyle/>
          <a:p>
            <a:pPr marL="0" indent="0">
              <a:buNone/>
            </a:pPr>
            <a:r>
              <a:rPr lang="en-US" sz="2100" dirty="0">
                <a:solidFill>
                  <a:schemeClr val="tx1"/>
                </a:solidFill>
              </a:rPr>
              <a:t>Congratulations, you are here!</a:t>
            </a:r>
          </a:p>
        </p:txBody>
      </p:sp>
    </p:spTree>
    <p:extLst>
      <p:ext uri="{BB962C8B-B14F-4D97-AF65-F5344CB8AC3E}">
        <p14:creationId xmlns:p14="http://schemas.microsoft.com/office/powerpoint/2010/main" val="3698657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2C29-CE83-41AF-B1A2-9E2AE0E003F3}"/>
              </a:ext>
            </a:extLst>
          </p:cNvPr>
          <p:cNvSpPr>
            <a:spLocks noGrp="1"/>
          </p:cNvSpPr>
          <p:nvPr>
            <p:ph type="title"/>
          </p:nvPr>
        </p:nvSpPr>
        <p:spPr/>
        <p:txBody>
          <a:bodyPr/>
          <a:lstStyle/>
          <a:p>
            <a:r>
              <a:rPr lang="en-US" b="1" dirty="0">
                <a:solidFill>
                  <a:srgbClr val="FFFF00"/>
                </a:solidFill>
              </a:rPr>
              <a:t>Responsibilities of the accreditation manager</a:t>
            </a:r>
          </a:p>
        </p:txBody>
      </p:sp>
      <p:sp>
        <p:nvSpPr>
          <p:cNvPr id="3" name="Content Placeholder 2">
            <a:extLst>
              <a:ext uri="{FF2B5EF4-FFF2-40B4-BE49-F238E27FC236}">
                <a16:creationId xmlns:a16="http://schemas.microsoft.com/office/drawing/2014/main" id="{823AEAC8-38AD-4F1A-AC15-8E0CB61CDD5E}"/>
              </a:ext>
            </a:extLst>
          </p:cNvPr>
          <p:cNvSpPr>
            <a:spLocks noGrp="1"/>
          </p:cNvSpPr>
          <p:nvPr>
            <p:ph idx="1"/>
          </p:nvPr>
        </p:nvSpPr>
        <p:spPr>
          <a:xfrm>
            <a:off x="684211" y="685800"/>
            <a:ext cx="10527127" cy="3615267"/>
          </a:xfrm>
        </p:spPr>
        <p:txBody>
          <a:bodyPr>
            <a:normAutofit fontScale="85000" lnSpcReduction="20000"/>
          </a:bodyPr>
          <a:lstStyle/>
          <a:p>
            <a:pPr>
              <a:buClr>
                <a:srgbClr val="FF0000"/>
              </a:buClr>
              <a:buFont typeface="Wingdings" panose="05000000000000000000" pitchFamily="2" charset="2"/>
              <a:buChar char="Ø"/>
            </a:pPr>
            <a:r>
              <a:rPr lang="en-US" sz="2400" dirty="0">
                <a:solidFill>
                  <a:schemeClr val="tx1"/>
                </a:solidFill>
              </a:rPr>
              <a:t>As each item relates to accreditation</a:t>
            </a:r>
          </a:p>
          <a:p>
            <a:pPr lvl="1">
              <a:buClr>
                <a:srgbClr val="FF0000"/>
              </a:buClr>
              <a:buFont typeface="Wingdings" panose="05000000000000000000" pitchFamily="2" charset="2"/>
              <a:buChar char="§"/>
            </a:pPr>
            <a:r>
              <a:rPr lang="en-US" sz="2000" dirty="0">
                <a:solidFill>
                  <a:schemeClr val="tx1"/>
                </a:solidFill>
              </a:rPr>
              <a:t>Conducts a “self assessment” of agency</a:t>
            </a:r>
          </a:p>
          <a:p>
            <a:pPr lvl="2">
              <a:buClr>
                <a:srgbClr val="FF0000"/>
              </a:buClr>
              <a:buFont typeface="Arial" panose="020B0604020202020204" pitchFamily="34" charset="0"/>
              <a:buChar char="•"/>
            </a:pPr>
            <a:r>
              <a:rPr lang="en-US" sz="1800" dirty="0">
                <a:solidFill>
                  <a:schemeClr val="tx1"/>
                </a:solidFill>
              </a:rPr>
              <a:t>Facility</a:t>
            </a:r>
          </a:p>
          <a:p>
            <a:pPr lvl="2">
              <a:buClr>
                <a:srgbClr val="FF0000"/>
              </a:buClr>
              <a:buFont typeface="Arial" panose="020B0604020202020204" pitchFamily="34" charset="0"/>
              <a:buChar char="•"/>
            </a:pPr>
            <a:r>
              <a:rPr lang="en-US" sz="1800" dirty="0">
                <a:solidFill>
                  <a:schemeClr val="tx1"/>
                </a:solidFill>
              </a:rPr>
              <a:t>Policies and procedures </a:t>
            </a:r>
          </a:p>
          <a:p>
            <a:pPr lvl="2">
              <a:buClr>
                <a:srgbClr val="FF0000"/>
              </a:buClr>
              <a:buFont typeface="Arial" panose="020B0604020202020204" pitchFamily="34" charset="0"/>
              <a:buChar char="•"/>
            </a:pPr>
            <a:r>
              <a:rPr lang="en-US" sz="1800" dirty="0">
                <a:solidFill>
                  <a:schemeClr val="tx1"/>
                </a:solidFill>
              </a:rPr>
              <a:t>Training </a:t>
            </a:r>
          </a:p>
          <a:p>
            <a:pPr lvl="1">
              <a:buClr>
                <a:srgbClr val="FF0000"/>
              </a:buClr>
              <a:buFont typeface="Wingdings" panose="05000000000000000000" pitchFamily="2" charset="2"/>
              <a:buChar char="§"/>
            </a:pPr>
            <a:r>
              <a:rPr lang="en-US" sz="2000" dirty="0">
                <a:solidFill>
                  <a:schemeClr val="tx1"/>
                </a:solidFill>
              </a:rPr>
              <a:t>Develops or assists with the development of policies and procedures as they relate to accreditation</a:t>
            </a:r>
          </a:p>
          <a:p>
            <a:pPr lvl="1">
              <a:buClr>
                <a:srgbClr val="FF0000"/>
              </a:buClr>
              <a:buFont typeface="Wingdings" panose="05000000000000000000" pitchFamily="2" charset="2"/>
              <a:buChar char="§"/>
            </a:pPr>
            <a:r>
              <a:rPr lang="en-US" sz="2000" dirty="0">
                <a:solidFill>
                  <a:schemeClr val="tx1"/>
                </a:solidFill>
              </a:rPr>
              <a:t>Ensures agency compliance to accreditation standards via Proofs of Compliance</a:t>
            </a:r>
          </a:p>
          <a:p>
            <a:pPr lvl="1">
              <a:buClr>
                <a:srgbClr val="FF0000"/>
              </a:buClr>
              <a:buFont typeface="Wingdings" panose="05000000000000000000" pitchFamily="2" charset="2"/>
              <a:buChar char="§"/>
            </a:pPr>
            <a:r>
              <a:rPr lang="en-US" sz="2000" dirty="0">
                <a:solidFill>
                  <a:schemeClr val="tx1"/>
                </a:solidFill>
              </a:rPr>
              <a:t>Coordinates and facilitates accreditation assessments</a:t>
            </a:r>
          </a:p>
          <a:p>
            <a:pPr lvl="2">
              <a:buClr>
                <a:srgbClr val="FF0000"/>
              </a:buClr>
              <a:buFont typeface="Arial" panose="020B0604020202020204" pitchFamily="34" charset="0"/>
              <a:buChar char="•"/>
            </a:pPr>
            <a:r>
              <a:rPr lang="en-US" sz="1800" dirty="0">
                <a:solidFill>
                  <a:schemeClr val="tx1"/>
                </a:solidFill>
              </a:rPr>
              <a:t>Mock</a:t>
            </a:r>
          </a:p>
          <a:p>
            <a:pPr lvl="2">
              <a:buClr>
                <a:srgbClr val="FF0000"/>
              </a:buClr>
              <a:buFont typeface="Arial" panose="020B0604020202020204" pitchFamily="34" charset="0"/>
              <a:buChar char="•"/>
            </a:pPr>
            <a:r>
              <a:rPr lang="en-US" sz="1800" dirty="0">
                <a:solidFill>
                  <a:schemeClr val="tx1"/>
                </a:solidFill>
              </a:rPr>
              <a:t>On-site</a:t>
            </a:r>
          </a:p>
          <a:p>
            <a:endParaRPr lang="en-US" sz="2400" dirty="0"/>
          </a:p>
        </p:txBody>
      </p:sp>
    </p:spTree>
    <p:extLst>
      <p:ext uri="{BB962C8B-B14F-4D97-AF65-F5344CB8AC3E}">
        <p14:creationId xmlns:p14="http://schemas.microsoft.com/office/powerpoint/2010/main" val="309508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21"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3" name="Rectangle 19">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0B19F-8DB4-437E-BA14-033986A03B3A}"/>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3700" b="1" dirty="0">
                <a:solidFill>
                  <a:srgbClr val="FFFF00"/>
                </a:solidFill>
              </a:rPr>
              <a:t>Accreditation Standards</a:t>
            </a:r>
          </a:p>
        </p:txBody>
      </p:sp>
      <p:sp>
        <p:nvSpPr>
          <p:cNvPr id="3" name="Content Placeholder 2">
            <a:extLst>
              <a:ext uri="{FF2B5EF4-FFF2-40B4-BE49-F238E27FC236}">
                <a16:creationId xmlns:a16="http://schemas.microsoft.com/office/drawing/2014/main" id="{015EFA5B-3678-4061-886F-92449D1F3EFB}"/>
              </a:ext>
            </a:extLst>
          </p:cNvPr>
          <p:cNvSpPr>
            <a:spLocks noGrp="1"/>
          </p:cNvSpPr>
          <p:nvPr>
            <p:ph idx="1"/>
          </p:nvPr>
        </p:nvSpPr>
        <p:spPr>
          <a:xfrm>
            <a:off x="7532709" y="3843868"/>
            <a:ext cx="2827315" cy="1564744"/>
          </a:xfrm>
        </p:spPr>
        <p:txBody>
          <a:bodyPr vert="horz" lIns="91440" tIns="45720" rIns="91440" bIns="45720" rtlCol="0" anchor="t">
            <a:normAutofit/>
          </a:bodyPr>
          <a:lstStyle/>
          <a:p>
            <a:pPr marL="0" indent="0">
              <a:buNone/>
            </a:pPr>
            <a:r>
              <a:rPr lang="en-US" sz="2100" dirty="0">
                <a:solidFill>
                  <a:schemeClr val="tx1"/>
                </a:solidFill>
              </a:rPr>
              <a:t>Address high profile and liability related issues</a:t>
            </a:r>
          </a:p>
        </p:txBody>
      </p:sp>
      <p:sp>
        <p:nvSpPr>
          <p:cNvPr id="34"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0C2F1BC4-0865-4A5E-A712-7EAD8B434729}"/>
              </a:ext>
            </a:extLst>
          </p:cNvPr>
          <p:cNvPicPr>
            <a:picLocks noChangeAspect="1"/>
          </p:cNvPicPr>
          <p:nvPr/>
        </p:nvPicPr>
        <p:blipFill rotWithShape="1">
          <a:blip r:embed="rId2"/>
          <a:srcRect l="7560" r="7407" b="1"/>
          <a:stretch/>
        </p:blipFill>
        <p:spPr>
          <a:xfrm>
            <a:off x="79907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4" name="Group 23">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1777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4350-D654-47AB-A194-DBF6A4FBFE9B}"/>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Accreditation standards</a:t>
            </a:r>
          </a:p>
        </p:txBody>
      </p:sp>
      <p:graphicFrame>
        <p:nvGraphicFramePr>
          <p:cNvPr id="21" name="Content Placeholder 2">
            <a:extLst>
              <a:ext uri="{FF2B5EF4-FFF2-40B4-BE49-F238E27FC236}">
                <a16:creationId xmlns:a16="http://schemas.microsoft.com/office/drawing/2014/main" id="{20191733-2B6E-4A5A-84F1-C7920ADFEB9D}"/>
              </a:ext>
            </a:extLst>
          </p:cNvPr>
          <p:cNvGraphicFramePr>
            <a:graphicFrameLocks noGrp="1"/>
          </p:cNvGraphicFramePr>
          <p:nvPr>
            <p:ph idx="1"/>
            <p:extLst>
              <p:ext uri="{D42A27DB-BD31-4B8C-83A1-F6EECF244321}">
                <p14:modId xmlns:p14="http://schemas.microsoft.com/office/powerpoint/2010/main" val="1766643121"/>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5180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1229C0-01EC-4A73-B272-2C38281BA645}"/>
              </a:ext>
            </a:extLst>
          </p:cNvPr>
          <p:cNvSpPr>
            <a:spLocks noGrp="1"/>
          </p:cNvSpPr>
          <p:nvPr>
            <p:ph type="title"/>
          </p:nvPr>
        </p:nvSpPr>
        <p:spPr>
          <a:xfrm>
            <a:off x="684212" y="685799"/>
            <a:ext cx="3747111" cy="4892040"/>
          </a:xfrm>
        </p:spPr>
        <p:txBody>
          <a:bodyPr>
            <a:normAutofit/>
          </a:bodyPr>
          <a:lstStyle/>
          <a:p>
            <a:pPr algn="r"/>
            <a:r>
              <a:rPr lang="en-US" sz="3300" b="1" dirty="0">
                <a:solidFill>
                  <a:srgbClr val="FFFF00"/>
                </a:solidFill>
              </a:rPr>
              <a:t>Accreditation Standards</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694E7D-7488-47A1-927B-93C22FD3CDD8}"/>
              </a:ext>
            </a:extLst>
          </p:cNvPr>
          <p:cNvSpPr>
            <a:spLocks noGrp="1"/>
          </p:cNvSpPr>
          <p:nvPr>
            <p:ph idx="1"/>
          </p:nvPr>
        </p:nvSpPr>
        <p:spPr>
          <a:xfrm>
            <a:off x="4979961" y="685799"/>
            <a:ext cx="7104177" cy="4892040"/>
          </a:xfrm>
        </p:spPr>
        <p:txBody>
          <a:bodyPr>
            <a:normAutofit/>
          </a:bodyPr>
          <a:lstStyle/>
          <a:p>
            <a:pPr>
              <a:buClr>
                <a:srgbClr val="FF0000"/>
              </a:buClr>
            </a:pPr>
            <a:r>
              <a:rPr lang="en-US" sz="2800" dirty="0">
                <a:solidFill>
                  <a:schemeClr val="tx1"/>
                </a:solidFill>
              </a:rPr>
              <a:t>139 total standards</a:t>
            </a:r>
          </a:p>
          <a:p>
            <a:pPr lvl="1">
              <a:buClr>
                <a:srgbClr val="FF0000"/>
              </a:buClr>
              <a:buFont typeface="Wingdings" panose="05000000000000000000" pitchFamily="2" charset="2"/>
              <a:buChar char="§"/>
            </a:pPr>
            <a:r>
              <a:rPr lang="en-US" sz="2400" dirty="0">
                <a:solidFill>
                  <a:schemeClr val="tx1"/>
                </a:solidFill>
              </a:rPr>
              <a:t>38 – Organization and Management Role</a:t>
            </a:r>
          </a:p>
          <a:p>
            <a:pPr lvl="1">
              <a:buClr>
                <a:srgbClr val="FF0000"/>
              </a:buClr>
              <a:buFont typeface="Wingdings" panose="05000000000000000000" pitchFamily="2" charset="2"/>
              <a:buChar char="§"/>
            </a:pPr>
            <a:r>
              <a:rPr lang="en-US" sz="2400" dirty="0">
                <a:solidFill>
                  <a:schemeClr val="tx1"/>
                </a:solidFill>
              </a:rPr>
              <a:t>42 – Law Enforcement Function </a:t>
            </a:r>
          </a:p>
          <a:p>
            <a:pPr lvl="1">
              <a:buClr>
                <a:srgbClr val="FF0000"/>
              </a:buClr>
              <a:buFont typeface="Wingdings" panose="05000000000000000000" pitchFamily="2" charset="2"/>
              <a:buChar char="§"/>
            </a:pPr>
            <a:r>
              <a:rPr lang="en-US" sz="2400" dirty="0">
                <a:solidFill>
                  <a:schemeClr val="tx1"/>
                </a:solidFill>
              </a:rPr>
              <a:t>40 – Staff Support Responsibility </a:t>
            </a:r>
          </a:p>
          <a:p>
            <a:pPr lvl="1">
              <a:buClr>
                <a:srgbClr val="FF0000"/>
              </a:buClr>
              <a:buFont typeface="Wingdings" panose="05000000000000000000" pitchFamily="2" charset="2"/>
              <a:buChar char="§"/>
            </a:pPr>
            <a:r>
              <a:rPr lang="en-US" sz="2400" dirty="0">
                <a:solidFill>
                  <a:schemeClr val="tx1"/>
                </a:solidFill>
              </a:rPr>
              <a:t>19 – Pennsylvania Legal Mandate</a:t>
            </a:r>
          </a:p>
        </p:txBody>
      </p:sp>
    </p:spTree>
    <p:extLst>
      <p:ext uri="{BB962C8B-B14F-4D97-AF65-F5344CB8AC3E}">
        <p14:creationId xmlns:p14="http://schemas.microsoft.com/office/powerpoint/2010/main" val="3650682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9" name="Rectangle 2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close up of a logo&#10;&#10;Description automatically generated">
            <a:extLst>
              <a:ext uri="{FF2B5EF4-FFF2-40B4-BE49-F238E27FC236}">
                <a16:creationId xmlns:a16="http://schemas.microsoft.com/office/drawing/2014/main" id="{12752A09-584C-41B6-A830-CB5264BAEE37}"/>
              </a:ext>
            </a:extLst>
          </p:cNvPr>
          <p:cNvPicPr>
            <a:picLocks noGrp="1" noChangeAspect="1"/>
          </p:cNvPicPr>
          <p:nvPr>
            <p:ph type="pic" idx="1"/>
          </p:nvPr>
        </p:nvPicPr>
        <p:blipFill rotWithShape="1">
          <a:blip r:embed="rId2">
            <a:alphaModFix amt="35000"/>
          </a:blip>
          <a:srcRect l="4971" r="8805" b="-1"/>
          <a:stretch/>
        </p:blipFill>
        <p:spPr>
          <a:xfrm>
            <a:off x="3174" y="10"/>
            <a:ext cx="12192000" cy="6857990"/>
          </a:xfrm>
          <a:prstGeom prst="rect">
            <a:avLst/>
          </a:prstGeom>
        </p:spPr>
      </p:pic>
      <p:sp>
        <p:nvSpPr>
          <p:cNvPr id="4" name="Title 3">
            <a:extLst>
              <a:ext uri="{FF2B5EF4-FFF2-40B4-BE49-F238E27FC236}">
                <a16:creationId xmlns:a16="http://schemas.microsoft.com/office/drawing/2014/main" id="{8081399B-849E-42F0-A8CB-6BB64DDCE4DD}"/>
              </a:ext>
            </a:extLst>
          </p:cNvPr>
          <p:cNvSpPr>
            <a:spLocks noGrp="1"/>
          </p:cNvSpPr>
          <p:nvPr>
            <p:ph type="title"/>
          </p:nvPr>
        </p:nvSpPr>
        <p:spPr>
          <a:xfrm>
            <a:off x="684212" y="4487332"/>
            <a:ext cx="8534400" cy="1507067"/>
          </a:xfrm>
        </p:spPr>
        <p:txBody>
          <a:bodyPr vert="horz" lIns="91440" tIns="45720" rIns="91440" bIns="45720" rtlCol="0" anchor="ctr">
            <a:normAutofit/>
          </a:bodyPr>
          <a:lstStyle/>
          <a:p>
            <a:r>
              <a:rPr lang="en-US" sz="3600" b="1" dirty="0">
                <a:solidFill>
                  <a:srgbClr val="FFFF00"/>
                </a:solidFill>
              </a:rPr>
              <a:t>Audience </a:t>
            </a:r>
          </a:p>
        </p:txBody>
      </p:sp>
      <p:sp>
        <p:nvSpPr>
          <p:cNvPr id="6" name="Text Placeholder 5">
            <a:extLst>
              <a:ext uri="{FF2B5EF4-FFF2-40B4-BE49-F238E27FC236}">
                <a16:creationId xmlns:a16="http://schemas.microsoft.com/office/drawing/2014/main" id="{A1EF6199-1EB3-4C28-9306-3AB444A02A41}"/>
              </a:ext>
            </a:extLst>
          </p:cNvPr>
          <p:cNvSpPr>
            <a:spLocks noGrp="1"/>
          </p:cNvSpPr>
          <p:nvPr>
            <p:ph type="body" sz="half" idx="2"/>
          </p:nvPr>
        </p:nvSpPr>
        <p:spPr>
          <a:xfrm>
            <a:off x="684212" y="685800"/>
            <a:ext cx="8534400" cy="3615267"/>
          </a:xfrm>
        </p:spPr>
        <p:txBody>
          <a:bodyPr vert="horz" lIns="91440" tIns="45720" rIns="91440" bIns="45720" rtlCol="0" anchor="ctr">
            <a:normAutofit/>
          </a:bodyPr>
          <a:lstStyle/>
          <a:p>
            <a:pPr marL="457200" indent="-457200">
              <a:buClr>
                <a:srgbClr val="FF0000"/>
              </a:buClr>
              <a:buFont typeface="Wingdings" panose="05000000000000000000" pitchFamily="2" charset="2"/>
              <a:buChar char="Ø"/>
            </a:pPr>
            <a:r>
              <a:rPr lang="en-US" sz="2800" dirty="0">
                <a:solidFill>
                  <a:schemeClr val="tx1"/>
                </a:solidFill>
              </a:rPr>
              <a:t>Individuals who are:</a:t>
            </a:r>
          </a:p>
          <a:p>
            <a:pPr marL="800100" lvl="1" indent="-342900">
              <a:buClr>
                <a:srgbClr val="FF0000"/>
              </a:buClr>
              <a:buFont typeface="Wingdings" panose="05000000000000000000" pitchFamily="2" charset="2"/>
              <a:buChar char="§"/>
            </a:pPr>
            <a:r>
              <a:rPr lang="en-US" sz="1800" dirty="0">
                <a:solidFill>
                  <a:schemeClr val="tx1"/>
                </a:solidFill>
              </a:rPr>
              <a:t>Prospective Accreditation Manager</a:t>
            </a:r>
          </a:p>
          <a:p>
            <a:pPr marL="800100" lvl="1" indent="-342900">
              <a:buClr>
                <a:srgbClr val="FF0000"/>
              </a:buClr>
              <a:buFont typeface="Wingdings" panose="05000000000000000000" pitchFamily="2" charset="2"/>
              <a:buChar char="§"/>
            </a:pPr>
            <a:r>
              <a:rPr lang="en-US" sz="1800" dirty="0">
                <a:solidFill>
                  <a:schemeClr val="tx1"/>
                </a:solidFill>
              </a:rPr>
              <a:t>New Accreditation Managers</a:t>
            </a:r>
          </a:p>
          <a:p>
            <a:pPr marL="800100" lvl="1" indent="-342900">
              <a:buClr>
                <a:srgbClr val="FF0000"/>
              </a:buClr>
              <a:buFont typeface="Wingdings" panose="05000000000000000000" pitchFamily="2" charset="2"/>
              <a:buChar char="§"/>
            </a:pPr>
            <a:r>
              <a:rPr lang="en-US" sz="1800" dirty="0">
                <a:solidFill>
                  <a:schemeClr val="tx1"/>
                </a:solidFill>
              </a:rPr>
              <a:t>Veteran Accreditation Managers</a:t>
            </a:r>
          </a:p>
          <a:p>
            <a:pPr marL="800100" lvl="1" indent="-342900">
              <a:buClr>
                <a:srgbClr val="FF0000"/>
              </a:buClr>
              <a:buFont typeface="Wingdings" panose="05000000000000000000" pitchFamily="2" charset="2"/>
              <a:buChar char="§"/>
            </a:pPr>
            <a:endParaRPr lang="en-US" sz="1800" dirty="0">
              <a:solidFill>
                <a:schemeClr val="tx1"/>
              </a:solidFill>
            </a:endParaRPr>
          </a:p>
        </p:txBody>
      </p:sp>
    </p:spTree>
    <p:extLst>
      <p:ext uri="{BB962C8B-B14F-4D97-AF65-F5344CB8AC3E}">
        <p14:creationId xmlns:p14="http://schemas.microsoft.com/office/powerpoint/2010/main" val="2178879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77DF-B4DA-4853-AEDA-AB8553B7890D}"/>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Organization and Management</a:t>
            </a:r>
          </a:p>
        </p:txBody>
      </p:sp>
      <p:graphicFrame>
        <p:nvGraphicFramePr>
          <p:cNvPr id="5" name="Content Placeholder 2">
            <a:extLst>
              <a:ext uri="{FF2B5EF4-FFF2-40B4-BE49-F238E27FC236}">
                <a16:creationId xmlns:a16="http://schemas.microsoft.com/office/drawing/2014/main" id="{784A2C1A-AEF0-4FF0-A32C-3B149BAB5820}"/>
              </a:ext>
            </a:extLst>
          </p:cNvPr>
          <p:cNvGraphicFramePr>
            <a:graphicFrameLocks noGrp="1"/>
          </p:cNvGraphicFramePr>
          <p:nvPr>
            <p:ph idx="1"/>
            <p:extLst>
              <p:ext uri="{D42A27DB-BD31-4B8C-83A1-F6EECF244321}">
                <p14:modId xmlns:p14="http://schemas.microsoft.com/office/powerpoint/2010/main" val="2267204933"/>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378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75A1-49E0-4597-B3A2-353B23920D4B}"/>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Law Enforcement Function</a:t>
            </a:r>
          </a:p>
        </p:txBody>
      </p:sp>
      <p:graphicFrame>
        <p:nvGraphicFramePr>
          <p:cNvPr id="5" name="Content Placeholder 2">
            <a:extLst>
              <a:ext uri="{FF2B5EF4-FFF2-40B4-BE49-F238E27FC236}">
                <a16:creationId xmlns:a16="http://schemas.microsoft.com/office/drawing/2014/main" id="{82C92C30-C435-427C-9875-1037634E0129}"/>
              </a:ext>
            </a:extLst>
          </p:cNvPr>
          <p:cNvGraphicFramePr>
            <a:graphicFrameLocks noGrp="1"/>
          </p:cNvGraphicFramePr>
          <p:nvPr>
            <p:ph idx="1"/>
            <p:extLst>
              <p:ext uri="{D42A27DB-BD31-4B8C-83A1-F6EECF244321}">
                <p14:modId xmlns:p14="http://schemas.microsoft.com/office/powerpoint/2010/main" val="2484361402"/>
              </p:ext>
            </p:extLst>
          </p:nvPr>
        </p:nvGraphicFramePr>
        <p:xfrm>
          <a:off x="557810" y="910621"/>
          <a:ext cx="11076379" cy="3576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3119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2B73-5E69-4075-A064-6DD9F0C53ED9}"/>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Staff Support</a:t>
            </a:r>
          </a:p>
        </p:txBody>
      </p:sp>
      <p:graphicFrame>
        <p:nvGraphicFramePr>
          <p:cNvPr id="5" name="Content Placeholder 2">
            <a:extLst>
              <a:ext uri="{FF2B5EF4-FFF2-40B4-BE49-F238E27FC236}">
                <a16:creationId xmlns:a16="http://schemas.microsoft.com/office/drawing/2014/main" id="{15090F63-C880-4ECC-99BC-05AE24DA21B1}"/>
              </a:ext>
            </a:extLst>
          </p:cNvPr>
          <p:cNvGraphicFramePr>
            <a:graphicFrameLocks noGrp="1"/>
          </p:cNvGraphicFramePr>
          <p:nvPr>
            <p:ph idx="1"/>
            <p:extLst>
              <p:ext uri="{D42A27DB-BD31-4B8C-83A1-F6EECF244321}">
                <p14:modId xmlns:p14="http://schemas.microsoft.com/office/powerpoint/2010/main" val="4058785823"/>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8242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AD04A-5AF3-4C26-B227-761C0A062667}"/>
              </a:ext>
            </a:extLst>
          </p:cNvPr>
          <p:cNvSpPr>
            <a:spLocks noGrp="1"/>
          </p:cNvSpPr>
          <p:nvPr>
            <p:ph type="title"/>
          </p:nvPr>
        </p:nvSpPr>
        <p:spPr>
          <a:xfrm>
            <a:off x="684212" y="4487332"/>
            <a:ext cx="8534400" cy="1507067"/>
          </a:xfrm>
        </p:spPr>
        <p:txBody>
          <a:bodyPr>
            <a:normAutofit/>
          </a:bodyPr>
          <a:lstStyle/>
          <a:p>
            <a:r>
              <a:rPr lang="en-US" b="1"/>
              <a:t>Legal Mandates</a:t>
            </a:r>
          </a:p>
        </p:txBody>
      </p:sp>
      <p:pic>
        <p:nvPicPr>
          <p:cNvPr id="8" name="Picture 7" descr="A picture containing drawing&#10;&#10;Description automatically generated">
            <a:extLst>
              <a:ext uri="{FF2B5EF4-FFF2-40B4-BE49-F238E27FC236}">
                <a16:creationId xmlns:a16="http://schemas.microsoft.com/office/drawing/2014/main" id="{4EF94A28-889E-40C8-B80A-F2577F4FB417}"/>
              </a:ext>
            </a:extLst>
          </p:cNvPr>
          <p:cNvPicPr>
            <a:picLocks noChangeAspect="1"/>
          </p:cNvPicPr>
          <p:nvPr/>
        </p:nvPicPr>
        <p:blipFill>
          <a:blip r:embed="rId2"/>
          <a:stretch>
            <a:fillRect/>
          </a:stretch>
        </p:blipFill>
        <p:spPr>
          <a:xfrm>
            <a:off x="791239" y="830697"/>
            <a:ext cx="5304759" cy="3381783"/>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2E750423-CB82-4B1B-99A8-CEE2301DA058}"/>
              </a:ext>
            </a:extLst>
          </p:cNvPr>
          <p:cNvSpPr>
            <a:spLocks noGrp="1"/>
          </p:cNvSpPr>
          <p:nvPr>
            <p:ph idx="1"/>
          </p:nvPr>
        </p:nvSpPr>
        <p:spPr>
          <a:xfrm>
            <a:off x="6499654" y="733647"/>
            <a:ext cx="4419171" cy="3575884"/>
          </a:xfrm>
        </p:spPr>
        <p:txBody>
          <a:bodyPr>
            <a:normAutofit/>
          </a:bodyPr>
          <a:lstStyle/>
          <a:p>
            <a:pPr>
              <a:lnSpc>
                <a:spcPct val="90000"/>
              </a:lnSpc>
              <a:buClr>
                <a:srgbClr val="FF0000"/>
              </a:buClr>
              <a:buFont typeface="Wingdings" panose="05000000000000000000" pitchFamily="2" charset="2"/>
              <a:buChar char="Ø"/>
            </a:pPr>
            <a:r>
              <a:rPr lang="en-US" sz="1900"/>
              <a:t>Crashes</a:t>
            </a:r>
          </a:p>
          <a:p>
            <a:pPr>
              <a:lnSpc>
                <a:spcPct val="90000"/>
              </a:lnSpc>
              <a:buClr>
                <a:srgbClr val="FF0000"/>
              </a:buClr>
              <a:buFont typeface="Wingdings" panose="05000000000000000000" pitchFamily="2" charset="2"/>
              <a:buChar char="Ø"/>
            </a:pPr>
            <a:r>
              <a:rPr lang="en-US" sz="1900"/>
              <a:t>Pursuits</a:t>
            </a:r>
          </a:p>
          <a:p>
            <a:pPr>
              <a:lnSpc>
                <a:spcPct val="90000"/>
              </a:lnSpc>
              <a:buClr>
                <a:srgbClr val="FF0000"/>
              </a:buClr>
              <a:buFont typeface="Wingdings" panose="05000000000000000000" pitchFamily="2" charset="2"/>
              <a:buChar char="Ø"/>
            </a:pPr>
            <a:r>
              <a:rPr lang="en-US" sz="1900"/>
              <a:t>Crime Victims</a:t>
            </a:r>
          </a:p>
          <a:p>
            <a:pPr>
              <a:lnSpc>
                <a:spcPct val="90000"/>
              </a:lnSpc>
              <a:buClr>
                <a:srgbClr val="FF0000"/>
              </a:buClr>
              <a:buFont typeface="Wingdings" panose="05000000000000000000" pitchFamily="2" charset="2"/>
              <a:buChar char="Ø"/>
            </a:pPr>
            <a:r>
              <a:rPr lang="en-US" sz="1900"/>
              <a:t>Missing Persons</a:t>
            </a:r>
          </a:p>
          <a:p>
            <a:pPr>
              <a:lnSpc>
                <a:spcPct val="90000"/>
              </a:lnSpc>
              <a:buClr>
                <a:srgbClr val="FF0000"/>
              </a:buClr>
              <a:buFont typeface="Wingdings" panose="05000000000000000000" pitchFamily="2" charset="2"/>
              <a:buChar char="Ø"/>
            </a:pPr>
            <a:r>
              <a:rPr lang="en-US" sz="1900"/>
              <a:t>Juveniles </a:t>
            </a:r>
          </a:p>
          <a:p>
            <a:pPr>
              <a:lnSpc>
                <a:spcPct val="90000"/>
              </a:lnSpc>
              <a:buClr>
                <a:srgbClr val="FF0000"/>
              </a:buClr>
              <a:buFont typeface="Wingdings" panose="05000000000000000000" pitchFamily="2" charset="2"/>
              <a:buChar char="Ø"/>
            </a:pPr>
            <a:r>
              <a:rPr lang="en-US" sz="1900"/>
              <a:t>Megan’s Law</a:t>
            </a:r>
          </a:p>
          <a:p>
            <a:pPr>
              <a:lnSpc>
                <a:spcPct val="90000"/>
              </a:lnSpc>
              <a:buClr>
                <a:srgbClr val="FF0000"/>
              </a:buClr>
              <a:buFont typeface="Wingdings" panose="05000000000000000000" pitchFamily="2" charset="2"/>
              <a:buChar char="Ø"/>
            </a:pPr>
            <a:r>
              <a:rPr lang="en-US" sz="1900"/>
              <a:t>Training</a:t>
            </a:r>
          </a:p>
          <a:p>
            <a:pPr>
              <a:lnSpc>
                <a:spcPct val="90000"/>
              </a:lnSpc>
              <a:buClr>
                <a:srgbClr val="FF0000"/>
              </a:buClr>
              <a:buFont typeface="Wingdings" panose="05000000000000000000" pitchFamily="2" charset="2"/>
              <a:buChar char="Ø"/>
            </a:pPr>
            <a:r>
              <a:rPr lang="en-US" sz="1900"/>
              <a:t>Domestic Violence</a:t>
            </a:r>
          </a:p>
          <a:p>
            <a:pPr>
              <a:lnSpc>
                <a:spcPct val="90000"/>
              </a:lnSpc>
              <a:buClr>
                <a:srgbClr val="FF0000"/>
              </a:buClr>
              <a:buFont typeface="Wingdings" panose="05000000000000000000" pitchFamily="2" charset="2"/>
              <a:buChar char="Ø"/>
            </a:pPr>
            <a:r>
              <a:rPr lang="en-US" sz="1900"/>
              <a:t>Etc.</a:t>
            </a:r>
          </a:p>
        </p:txBody>
      </p:sp>
    </p:spTree>
    <p:extLst>
      <p:ext uri="{BB962C8B-B14F-4D97-AF65-F5344CB8AC3E}">
        <p14:creationId xmlns:p14="http://schemas.microsoft.com/office/powerpoint/2010/main" val="1436877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9EFB-A653-4659-BE65-891704D6BC7E}"/>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BF11B807-9877-42E9-8C21-63B8281535A5}"/>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2800" dirty="0">
                <a:solidFill>
                  <a:schemeClr val="tx1"/>
                </a:solidFill>
              </a:rPr>
              <a:t>Standard Statement:</a:t>
            </a:r>
          </a:p>
          <a:p>
            <a:pPr lvl="1">
              <a:buClr>
                <a:srgbClr val="FF0000"/>
              </a:buClr>
              <a:buFont typeface="Wingdings" panose="05000000000000000000" pitchFamily="2" charset="2"/>
              <a:buChar char="§"/>
            </a:pPr>
            <a:r>
              <a:rPr lang="en-US" sz="2400" dirty="0">
                <a:solidFill>
                  <a:schemeClr val="tx1"/>
                </a:solidFill>
              </a:rPr>
              <a:t>1.2.2 A written directive governing procedures for assuring compliance with all applicable constitutional requirements for in-custody situations, including, but not limited to:</a:t>
            </a:r>
          </a:p>
          <a:p>
            <a:pPr marL="1257300" lvl="2" indent="-342900">
              <a:buClr>
                <a:srgbClr val="FF0000"/>
              </a:buClr>
              <a:buFont typeface="+mj-lt"/>
              <a:buAutoNum type="alphaLcPeriod"/>
            </a:pPr>
            <a:r>
              <a:rPr lang="en-US" sz="2000" dirty="0">
                <a:solidFill>
                  <a:schemeClr val="tx1"/>
                </a:solidFill>
              </a:rPr>
              <a:t>Interrogations</a:t>
            </a:r>
          </a:p>
          <a:p>
            <a:pPr marL="1257300" lvl="2" indent="-342900">
              <a:buClr>
                <a:srgbClr val="FF0000"/>
              </a:buClr>
              <a:buFont typeface="+mj-lt"/>
              <a:buAutoNum type="alphaLcPeriod"/>
            </a:pPr>
            <a:r>
              <a:rPr lang="en-US" sz="2000" dirty="0">
                <a:solidFill>
                  <a:schemeClr val="tx1"/>
                </a:solidFill>
              </a:rPr>
              <a:t>Access to counsel</a:t>
            </a:r>
          </a:p>
          <a:p>
            <a:pPr marL="1257300" lvl="2" indent="-342900">
              <a:buClr>
                <a:srgbClr val="FF0000"/>
              </a:buClr>
              <a:buFont typeface="+mj-lt"/>
              <a:buAutoNum type="alphaLcPeriod"/>
            </a:pPr>
            <a:r>
              <a:rPr lang="en-US" sz="2000" dirty="0">
                <a:solidFill>
                  <a:schemeClr val="tx1"/>
                </a:solidFill>
              </a:rPr>
              <a:t>Search and seizure</a:t>
            </a:r>
          </a:p>
        </p:txBody>
      </p:sp>
    </p:spTree>
    <p:extLst>
      <p:ext uri="{BB962C8B-B14F-4D97-AF65-F5344CB8AC3E}">
        <p14:creationId xmlns:p14="http://schemas.microsoft.com/office/powerpoint/2010/main" val="635348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96B0-1DD1-42CC-B6DE-BCCAA96EB761}"/>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AB64933D-5AFC-4B5C-9B5D-1D52BB6CED8B}"/>
              </a:ext>
            </a:extLst>
          </p:cNvPr>
          <p:cNvSpPr>
            <a:spLocks noGrp="1"/>
          </p:cNvSpPr>
          <p:nvPr>
            <p:ph idx="1"/>
          </p:nvPr>
        </p:nvSpPr>
        <p:spPr/>
        <p:txBody>
          <a:bodyPr>
            <a:normAutofit lnSpcReduction="10000"/>
          </a:bodyPr>
          <a:lstStyle/>
          <a:p>
            <a:pPr>
              <a:buClr>
                <a:srgbClr val="FF0000"/>
              </a:buClr>
              <a:buFont typeface="Wingdings" panose="05000000000000000000" pitchFamily="2" charset="2"/>
              <a:buChar char="Ø"/>
            </a:pPr>
            <a:r>
              <a:rPr lang="en-US" sz="2800" dirty="0">
                <a:solidFill>
                  <a:schemeClr val="tx1"/>
                </a:solidFill>
              </a:rPr>
              <a:t>Standard Narrative:</a:t>
            </a:r>
          </a:p>
          <a:p>
            <a:pPr lvl="1">
              <a:buClr>
                <a:srgbClr val="FF0000"/>
              </a:buClr>
              <a:buFont typeface="Wingdings" panose="05000000000000000000" pitchFamily="2" charset="2"/>
              <a:buChar char="§"/>
            </a:pPr>
            <a:r>
              <a:rPr lang="en-US" sz="2400" dirty="0">
                <a:solidFill>
                  <a:schemeClr val="tx1"/>
                </a:solidFill>
              </a:rPr>
              <a:t>Interrogations include interviews, questioning, or any other term used to describe in-custody verbal examinations requiring constitutional rights. These constitutional requirements, federal and state, are vital to the role and function of law enforcement in a free society. By complying with these constitutional requirements, law enforcement officers and law enforcement agencies ensure fair, legal, and equitable treatment of all people. </a:t>
            </a:r>
          </a:p>
        </p:txBody>
      </p:sp>
    </p:spTree>
    <p:extLst>
      <p:ext uri="{BB962C8B-B14F-4D97-AF65-F5344CB8AC3E}">
        <p14:creationId xmlns:p14="http://schemas.microsoft.com/office/powerpoint/2010/main" val="642445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9EFB-A653-4659-BE65-891704D6BC7E}"/>
              </a:ext>
            </a:extLst>
          </p:cNvPr>
          <p:cNvSpPr>
            <a:spLocks noGrp="1"/>
          </p:cNvSpPr>
          <p:nvPr>
            <p:ph type="title"/>
          </p:nvPr>
        </p:nvSpPr>
        <p:spPr/>
        <p:txBody>
          <a:bodyPr/>
          <a:lstStyle/>
          <a:p>
            <a:r>
              <a:rPr lang="en-US" b="1" dirty="0">
                <a:solidFill>
                  <a:srgbClr val="FFFF00"/>
                </a:solidFill>
              </a:rPr>
              <a:t>Standard Components – “If”</a:t>
            </a:r>
          </a:p>
        </p:txBody>
      </p:sp>
      <p:sp>
        <p:nvSpPr>
          <p:cNvPr id="3" name="Content Placeholder 2">
            <a:extLst>
              <a:ext uri="{FF2B5EF4-FFF2-40B4-BE49-F238E27FC236}">
                <a16:creationId xmlns:a16="http://schemas.microsoft.com/office/drawing/2014/main" id="{BF11B807-9877-42E9-8C21-63B8281535A5}"/>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3600" dirty="0">
                <a:solidFill>
                  <a:schemeClr val="tx1"/>
                </a:solidFill>
              </a:rPr>
              <a:t>Standard Statement:</a:t>
            </a:r>
          </a:p>
          <a:p>
            <a:pPr lvl="1">
              <a:buClr>
                <a:srgbClr val="FF0000"/>
              </a:buClr>
              <a:buFont typeface="Wingdings" panose="05000000000000000000" pitchFamily="2" charset="2"/>
              <a:buChar char="§"/>
            </a:pPr>
            <a:r>
              <a:rPr lang="en-US" sz="3200" dirty="0">
                <a:solidFill>
                  <a:schemeClr val="tx1"/>
                </a:solidFill>
              </a:rPr>
              <a:t>1.3.3 A written directive regarding the use of firearm “warning” shots by agency personnel.</a:t>
            </a:r>
            <a:endParaRPr lang="en-US" sz="2800" dirty="0">
              <a:solidFill>
                <a:schemeClr val="tx1"/>
              </a:solidFill>
            </a:endParaRPr>
          </a:p>
        </p:txBody>
      </p:sp>
    </p:spTree>
    <p:extLst>
      <p:ext uri="{BB962C8B-B14F-4D97-AF65-F5344CB8AC3E}">
        <p14:creationId xmlns:p14="http://schemas.microsoft.com/office/powerpoint/2010/main" val="3538124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96B0-1DD1-42CC-B6DE-BCCAA96EB761}"/>
              </a:ext>
            </a:extLst>
          </p:cNvPr>
          <p:cNvSpPr>
            <a:spLocks noGrp="1"/>
          </p:cNvSpPr>
          <p:nvPr>
            <p:ph type="title"/>
          </p:nvPr>
        </p:nvSpPr>
        <p:spPr/>
        <p:txBody>
          <a:bodyPr/>
          <a:lstStyle/>
          <a:p>
            <a:r>
              <a:rPr lang="en-US" b="1" dirty="0">
                <a:solidFill>
                  <a:srgbClr val="FFFF00"/>
                </a:solidFill>
              </a:rPr>
              <a:t>Standard Components – “If”</a:t>
            </a:r>
          </a:p>
        </p:txBody>
      </p:sp>
      <p:sp>
        <p:nvSpPr>
          <p:cNvPr id="3" name="Content Placeholder 2">
            <a:extLst>
              <a:ext uri="{FF2B5EF4-FFF2-40B4-BE49-F238E27FC236}">
                <a16:creationId xmlns:a16="http://schemas.microsoft.com/office/drawing/2014/main" id="{AB64933D-5AFC-4B5C-9B5D-1D52BB6CED8B}"/>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3200" dirty="0">
                <a:solidFill>
                  <a:schemeClr val="tx1"/>
                </a:solidFill>
              </a:rPr>
              <a:t>Standard Narrative:</a:t>
            </a:r>
          </a:p>
          <a:p>
            <a:pPr lvl="1">
              <a:buClr>
                <a:srgbClr val="FF0000"/>
              </a:buClr>
              <a:buFont typeface="Wingdings" panose="05000000000000000000" pitchFamily="2" charset="2"/>
              <a:buChar char="§"/>
            </a:pPr>
            <a:r>
              <a:rPr lang="en-US" sz="2800" dirty="0">
                <a:solidFill>
                  <a:schemeClr val="tx1"/>
                </a:solidFill>
              </a:rPr>
              <a:t>If firearm “warning” shots are permitted by the agency, then it is necessary for the agency to define under what circumstances. Otherwise the directive should prohibit the discharge of “warning” shots by agency personnel. </a:t>
            </a:r>
          </a:p>
        </p:txBody>
      </p:sp>
    </p:spTree>
    <p:extLst>
      <p:ext uri="{BB962C8B-B14F-4D97-AF65-F5344CB8AC3E}">
        <p14:creationId xmlns:p14="http://schemas.microsoft.com/office/powerpoint/2010/main" val="2678172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BB4C-3F1B-4FFB-84E3-E2765587F296}"/>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Not applicable (N/A) standards</a:t>
            </a:r>
          </a:p>
        </p:txBody>
      </p:sp>
      <p:pic>
        <p:nvPicPr>
          <p:cNvPr id="6" name="Picture 2" descr="https://pg.b5z.net/get/jb5z/s1200-*/i/u/10039985/i/shutterstock_306513023.jpg">
            <a:extLst>
              <a:ext uri="{FF2B5EF4-FFF2-40B4-BE49-F238E27FC236}">
                <a16:creationId xmlns:a16="http://schemas.microsoft.com/office/drawing/2014/main" id="{7583BFCF-2F56-4F61-B0CF-6B4E457301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1239" y="784280"/>
            <a:ext cx="5304759" cy="3474617"/>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7D09FCC-3D19-4AFC-ACD2-46325C631F07}"/>
              </a:ext>
            </a:extLst>
          </p:cNvPr>
          <p:cNvSpPr>
            <a:spLocks noGrp="1"/>
          </p:cNvSpPr>
          <p:nvPr>
            <p:ph idx="1"/>
          </p:nvPr>
        </p:nvSpPr>
        <p:spPr>
          <a:xfrm>
            <a:off x="6499654" y="733647"/>
            <a:ext cx="4419171" cy="3575884"/>
          </a:xfrm>
        </p:spPr>
        <p:txBody>
          <a:bodyPr>
            <a:normAutofit/>
          </a:bodyPr>
          <a:lstStyle/>
          <a:p>
            <a:pPr>
              <a:buClr>
                <a:srgbClr val="FF0000"/>
              </a:buClr>
              <a:buFont typeface="Wingdings" panose="05000000000000000000" pitchFamily="2" charset="2"/>
              <a:buChar char="Ø"/>
            </a:pPr>
            <a:r>
              <a:rPr lang="en-US" dirty="0">
                <a:solidFill>
                  <a:schemeClr val="tx1"/>
                </a:solidFill>
              </a:rPr>
              <a:t>Certain standards require proof of a negative (i.e. “warning” shots). This will usually be defined in the standard, narrative, or the Sample Assessment. In these cases you need a policy prohibiting the act and cannot take as a N/A.</a:t>
            </a:r>
          </a:p>
        </p:txBody>
      </p:sp>
    </p:spTree>
    <p:extLst>
      <p:ext uri="{BB962C8B-B14F-4D97-AF65-F5344CB8AC3E}">
        <p14:creationId xmlns:p14="http://schemas.microsoft.com/office/powerpoint/2010/main" val="3466914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195FF-3D69-45DF-BB97-280C5BFB9C69}"/>
              </a:ext>
            </a:extLst>
          </p:cNvPr>
          <p:cNvSpPr>
            <a:spLocks noGrp="1"/>
          </p:cNvSpPr>
          <p:nvPr>
            <p:ph type="title"/>
          </p:nvPr>
        </p:nvSpPr>
        <p:spPr>
          <a:xfrm>
            <a:off x="684212" y="685799"/>
            <a:ext cx="3747111" cy="4892040"/>
          </a:xfrm>
        </p:spPr>
        <p:txBody>
          <a:bodyPr>
            <a:normAutofit/>
          </a:bodyPr>
          <a:lstStyle/>
          <a:p>
            <a:pPr algn="r"/>
            <a:r>
              <a:rPr lang="en-US" b="1" dirty="0">
                <a:solidFill>
                  <a:srgbClr val="FFFF00"/>
                </a:solidFill>
              </a:rPr>
              <a:t>Waiver from compliance</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FDFF4-7E7C-4E39-A6BF-75E8C5ED5B34}"/>
              </a:ext>
            </a:extLst>
          </p:cNvPr>
          <p:cNvSpPr>
            <a:spLocks noGrp="1"/>
          </p:cNvSpPr>
          <p:nvPr>
            <p:ph idx="1"/>
          </p:nvPr>
        </p:nvSpPr>
        <p:spPr>
          <a:xfrm>
            <a:off x="4979962" y="685799"/>
            <a:ext cx="6288260" cy="4892040"/>
          </a:xfrm>
        </p:spPr>
        <p:txBody>
          <a:bodyPr>
            <a:normAutofit/>
          </a:bodyPr>
          <a:lstStyle/>
          <a:p>
            <a:pPr>
              <a:buClr>
                <a:srgbClr val="FF0000"/>
              </a:buClr>
              <a:buFont typeface="Wingdings" panose="05000000000000000000" pitchFamily="2" charset="2"/>
              <a:buChar char="Ø"/>
            </a:pPr>
            <a:r>
              <a:rPr lang="en-US" sz="2400" dirty="0">
                <a:solidFill>
                  <a:schemeClr val="tx1"/>
                </a:solidFill>
              </a:rPr>
              <a:t>Waiver available for two (2) different reasons:</a:t>
            </a:r>
          </a:p>
          <a:p>
            <a:pPr lvl="1">
              <a:buClr>
                <a:srgbClr val="FF0000"/>
              </a:buClr>
              <a:buFont typeface="Wingdings" panose="05000000000000000000" pitchFamily="2" charset="2"/>
              <a:buChar char="§"/>
            </a:pPr>
            <a:r>
              <a:rPr lang="en-US" sz="2000" dirty="0">
                <a:solidFill>
                  <a:schemeClr val="tx1"/>
                </a:solidFill>
              </a:rPr>
              <a:t>Compliance must be IMPOSSIBLE:</a:t>
            </a:r>
          </a:p>
          <a:p>
            <a:pPr lvl="2">
              <a:buClr>
                <a:srgbClr val="FF0000"/>
              </a:buClr>
              <a:buFont typeface="Arial" panose="020B0604020202020204" pitchFamily="34" charset="0"/>
              <a:buChar char="•"/>
            </a:pPr>
            <a:r>
              <a:rPr lang="en-US" sz="1800" dirty="0">
                <a:solidFill>
                  <a:schemeClr val="tx1"/>
                </a:solidFill>
              </a:rPr>
              <a:t>Conflict with Collective Bargaining Agreement or local ordinance</a:t>
            </a:r>
          </a:p>
          <a:p>
            <a:pPr lvl="1">
              <a:buClr>
                <a:srgbClr val="FF0000"/>
              </a:buClr>
              <a:buFont typeface="Wingdings" panose="05000000000000000000" pitchFamily="2" charset="2"/>
              <a:buChar char="§"/>
            </a:pPr>
            <a:r>
              <a:rPr lang="en-US" sz="2000" dirty="0">
                <a:solidFill>
                  <a:schemeClr val="tx1"/>
                </a:solidFill>
              </a:rPr>
              <a:t>New standard within six (6) months of scheduled accreditation assessment</a:t>
            </a:r>
          </a:p>
        </p:txBody>
      </p:sp>
    </p:spTree>
    <p:extLst>
      <p:ext uri="{BB962C8B-B14F-4D97-AF65-F5344CB8AC3E}">
        <p14:creationId xmlns:p14="http://schemas.microsoft.com/office/powerpoint/2010/main" val="1732912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2" name="Rectangle 31">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93EAE23-E22E-4986-9ED9-4A89CCD1D0FD}"/>
              </a:ext>
            </a:extLst>
          </p:cNvPr>
          <p:cNvSpPr>
            <a:spLocks noGrp="1"/>
          </p:cNvSpPr>
          <p:nvPr>
            <p:ph type="title"/>
          </p:nvPr>
        </p:nvSpPr>
        <p:spPr>
          <a:xfrm>
            <a:off x="684212" y="685799"/>
            <a:ext cx="3747111" cy="4892040"/>
          </a:xfrm>
        </p:spPr>
        <p:txBody>
          <a:bodyPr vert="horz" lIns="91440" tIns="45720" rIns="91440" bIns="45720" rtlCol="0" anchor="ctr">
            <a:normAutofit/>
          </a:bodyPr>
          <a:lstStyle/>
          <a:p>
            <a:pPr algn="r"/>
            <a:r>
              <a:rPr lang="en-US" sz="3600" b="1" dirty="0">
                <a:solidFill>
                  <a:srgbClr val="FFFF00"/>
                </a:solidFill>
              </a:rPr>
              <a:t>Focus Areas</a:t>
            </a:r>
          </a:p>
        </p:txBody>
      </p:sp>
      <p:cxnSp>
        <p:nvCxnSpPr>
          <p:cNvPr id="34" name="Straight Connector 33">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61AC0A9-F0F7-454C-A3E2-1C89C2FD83D9}"/>
              </a:ext>
            </a:extLst>
          </p:cNvPr>
          <p:cNvSpPr>
            <a:spLocks noGrp="1"/>
          </p:cNvSpPr>
          <p:nvPr>
            <p:ph type="body" idx="1"/>
          </p:nvPr>
        </p:nvSpPr>
        <p:spPr>
          <a:xfrm>
            <a:off x="4979962" y="685799"/>
            <a:ext cx="6288260" cy="4892040"/>
          </a:xfrm>
        </p:spPr>
        <p:txBody>
          <a:bodyPr vert="horz" lIns="91440" tIns="45720" rIns="91440" bIns="45720" rtlCol="0" anchor="ctr">
            <a:normAutofit/>
          </a:bodyPr>
          <a:lstStyle/>
          <a:p>
            <a:pPr marL="457200" indent="-457200">
              <a:buClr>
                <a:srgbClr val="FF0000"/>
              </a:buClr>
              <a:buFont typeface="Wingdings" panose="05000000000000000000" pitchFamily="2" charset="2"/>
              <a:buChar char="Ø"/>
            </a:pPr>
            <a:r>
              <a:rPr lang="en-US" sz="2800" dirty="0">
                <a:solidFill>
                  <a:schemeClr val="tx1"/>
                </a:solidFill>
              </a:rPr>
              <a:t>Accreditation</a:t>
            </a:r>
          </a:p>
          <a:p>
            <a:pPr marL="742950" lvl="1" indent="-285750">
              <a:buClr>
                <a:srgbClr val="FF0000"/>
              </a:buClr>
              <a:buFont typeface="Wingdings" panose="05000000000000000000" pitchFamily="2" charset="2"/>
              <a:buChar char="§"/>
            </a:pPr>
            <a:r>
              <a:rPr lang="en-US" sz="2400" dirty="0">
                <a:solidFill>
                  <a:schemeClr val="tx1"/>
                </a:solidFill>
              </a:rPr>
              <a:t>What is accreditation?</a:t>
            </a:r>
          </a:p>
          <a:p>
            <a:pPr marL="742950" lvl="1" indent="-285750">
              <a:buClr>
                <a:srgbClr val="FF0000"/>
              </a:buClr>
              <a:buFont typeface="Wingdings" panose="05000000000000000000" pitchFamily="2" charset="2"/>
              <a:buChar char="§"/>
            </a:pPr>
            <a:r>
              <a:rPr lang="en-US" sz="2400" dirty="0">
                <a:solidFill>
                  <a:schemeClr val="tx1"/>
                </a:solidFill>
              </a:rPr>
              <a:t>How does my agency become accredited?</a:t>
            </a:r>
          </a:p>
          <a:p>
            <a:pPr marL="742950" lvl="1" indent="-285750">
              <a:buClr>
                <a:srgbClr val="FF0000"/>
              </a:buClr>
              <a:buFont typeface="Wingdings" panose="05000000000000000000" pitchFamily="2" charset="2"/>
              <a:buChar char="§"/>
            </a:pPr>
            <a:r>
              <a:rPr lang="en-US" sz="2400" dirty="0">
                <a:solidFill>
                  <a:schemeClr val="tx1"/>
                </a:solidFill>
              </a:rPr>
              <a:t>What does the process to become accredited involve?</a:t>
            </a:r>
          </a:p>
          <a:p>
            <a:pPr marL="742950" lvl="1" indent="-285750">
              <a:buClr>
                <a:srgbClr val="FF0000"/>
              </a:buClr>
              <a:buFont typeface="Wingdings" panose="05000000000000000000" pitchFamily="2" charset="2"/>
              <a:buChar char="§"/>
            </a:pPr>
            <a:r>
              <a:rPr lang="en-US" sz="2400" dirty="0">
                <a:solidFill>
                  <a:schemeClr val="tx1"/>
                </a:solidFill>
              </a:rPr>
              <a:t>What should I expect during an accreditation assessment? </a:t>
            </a:r>
          </a:p>
        </p:txBody>
      </p:sp>
    </p:spTree>
    <p:extLst>
      <p:ext uri="{BB962C8B-B14F-4D97-AF65-F5344CB8AC3E}">
        <p14:creationId xmlns:p14="http://schemas.microsoft.com/office/powerpoint/2010/main" val="172369982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E151F9-DB44-4B04-AAF1-5D4082D7CECD}"/>
              </a:ext>
            </a:extLst>
          </p:cNvPr>
          <p:cNvSpPr>
            <a:spLocks noGrp="1"/>
          </p:cNvSpPr>
          <p:nvPr>
            <p:ph type="title"/>
          </p:nvPr>
        </p:nvSpPr>
        <p:spPr>
          <a:xfrm>
            <a:off x="684212" y="685799"/>
            <a:ext cx="3747111" cy="4892040"/>
          </a:xfrm>
        </p:spPr>
        <p:txBody>
          <a:bodyPr>
            <a:normAutofit/>
          </a:bodyPr>
          <a:lstStyle/>
          <a:p>
            <a:pPr algn="r"/>
            <a:r>
              <a:rPr lang="en-US" b="1" dirty="0">
                <a:solidFill>
                  <a:srgbClr val="FFFF00"/>
                </a:solidFill>
              </a:rPr>
              <a:t>Self assessment </a:t>
            </a:r>
            <a:br>
              <a:rPr lang="en-US" b="1" dirty="0">
                <a:solidFill>
                  <a:srgbClr val="FFFF00"/>
                </a:solidFill>
              </a:rPr>
            </a:br>
            <a:r>
              <a:rPr lang="en-US" b="1" dirty="0">
                <a:solidFill>
                  <a:srgbClr val="FFFF00"/>
                </a:solidFill>
              </a:rPr>
              <a:t>of Agency</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40B1CD-168E-47E2-B99E-C9BB361E393C}"/>
              </a:ext>
            </a:extLst>
          </p:cNvPr>
          <p:cNvSpPr>
            <a:spLocks noGrp="1"/>
          </p:cNvSpPr>
          <p:nvPr>
            <p:ph idx="1"/>
          </p:nvPr>
        </p:nvSpPr>
        <p:spPr>
          <a:xfrm>
            <a:off x="4979962" y="685799"/>
            <a:ext cx="6288260" cy="4892040"/>
          </a:xfrm>
        </p:spPr>
        <p:txBody>
          <a:bodyPr>
            <a:normAutofit/>
          </a:bodyPr>
          <a:lstStyle/>
          <a:p>
            <a:pPr>
              <a:buClr>
                <a:srgbClr val="FF0000"/>
              </a:buClr>
              <a:buFont typeface="Wingdings" panose="05000000000000000000" pitchFamily="2" charset="2"/>
              <a:buChar char="Ø"/>
            </a:pPr>
            <a:r>
              <a:rPr lang="en-US" dirty="0">
                <a:solidFill>
                  <a:schemeClr val="tx1"/>
                </a:solidFill>
              </a:rPr>
              <a:t>Longest phase of Accreditation Program</a:t>
            </a:r>
          </a:p>
          <a:p>
            <a:pPr lvl="1">
              <a:buClr>
                <a:srgbClr val="FF0000"/>
              </a:buClr>
              <a:buFont typeface="Wingdings" panose="05000000000000000000" pitchFamily="2" charset="2"/>
              <a:buChar char="§"/>
            </a:pPr>
            <a:r>
              <a:rPr lang="en-US" dirty="0">
                <a:solidFill>
                  <a:schemeClr val="tx1"/>
                </a:solidFill>
              </a:rPr>
              <a:t>Compares agency policy to standards</a:t>
            </a:r>
          </a:p>
          <a:p>
            <a:pPr lvl="2">
              <a:buClr>
                <a:srgbClr val="FF0000"/>
              </a:buClr>
              <a:buFont typeface="Arial" panose="020B0604020202020204" pitchFamily="34" charset="0"/>
              <a:buChar char="•"/>
            </a:pPr>
            <a:r>
              <a:rPr lang="en-US" dirty="0">
                <a:solidFill>
                  <a:schemeClr val="tx1"/>
                </a:solidFill>
              </a:rPr>
              <a:t>Creation or revision of policies</a:t>
            </a:r>
          </a:p>
          <a:p>
            <a:pPr lvl="2">
              <a:buClr>
                <a:srgbClr val="FF0000"/>
              </a:buClr>
              <a:buFont typeface="Arial" panose="020B0604020202020204" pitchFamily="34" charset="0"/>
              <a:buChar char="•"/>
            </a:pPr>
            <a:r>
              <a:rPr lang="en-US" dirty="0">
                <a:solidFill>
                  <a:schemeClr val="tx1"/>
                </a:solidFill>
              </a:rPr>
              <a:t>Training of personnel</a:t>
            </a:r>
          </a:p>
          <a:p>
            <a:pPr lvl="1">
              <a:buClr>
                <a:srgbClr val="FF0000"/>
              </a:buClr>
              <a:buFont typeface="Wingdings" panose="05000000000000000000" pitchFamily="2" charset="2"/>
              <a:buChar char="§"/>
            </a:pPr>
            <a:r>
              <a:rPr lang="en-US" dirty="0">
                <a:solidFill>
                  <a:schemeClr val="tx1"/>
                </a:solidFill>
              </a:rPr>
              <a:t>Proofs of Compliance are gathered</a:t>
            </a:r>
          </a:p>
          <a:p>
            <a:pPr lvl="2">
              <a:buClr>
                <a:srgbClr val="FF0000"/>
              </a:buClr>
              <a:buFont typeface="Arial" panose="020B0604020202020204" pitchFamily="34" charset="0"/>
              <a:buChar char="•"/>
            </a:pPr>
            <a:r>
              <a:rPr lang="en-US" dirty="0">
                <a:solidFill>
                  <a:schemeClr val="tx1"/>
                </a:solidFill>
              </a:rPr>
              <a:t>Forms</a:t>
            </a:r>
          </a:p>
          <a:p>
            <a:pPr lvl="2">
              <a:buClr>
                <a:srgbClr val="FF0000"/>
              </a:buClr>
              <a:buFont typeface="Arial" panose="020B0604020202020204" pitchFamily="34" charset="0"/>
              <a:buChar char="•"/>
            </a:pPr>
            <a:r>
              <a:rPr lang="en-US" dirty="0">
                <a:solidFill>
                  <a:schemeClr val="tx1"/>
                </a:solidFill>
              </a:rPr>
              <a:t>Incident or Investigative Reports</a:t>
            </a:r>
          </a:p>
          <a:p>
            <a:pPr lvl="2">
              <a:buClr>
                <a:srgbClr val="FF0000"/>
              </a:buClr>
              <a:buFont typeface="Arial" panose="020B0604020202020204" pitchFamily="34" charset="0"/>
              <a:buChar char="•"/>
            </a:pPr>
            <a:r>
              <a:rPr lang="en-US" dirty="0">
                <a:solidFill>
                  <a:schemeClr val="tx1"/>
                </a:solidFill>
              </a:rPr>
              <a:t>Observation</a:t>
            </a:r>
          </a:p>
          <a:p>
            <a:pPr lvl="1">
              <a:buClr>
                <a:srgbClr val="FF0000"/>
              </a:buClr>
              <a:buFont typeface="Wingdings" panose="05000000000000000000" pitchFamily="2" charset="2"/>
              <a:buChar char="§"/>
            </a:pPr>
            <a:r>
              <a:rPr lang="en-US" dirty="0">
                <a:solidFill>
                  <a:schemeClr val="tx1"/>
                </a:solidFill>
              </a:rPr>
              <a:t>Mock Accreditation Assessment</a:t>
            </a:r>
          </a:p>
          <a:p>
            <a:pPr lvl="2">
              <a:buClr>
                <a:srgbClr val="FF0000"/>
              </a:buClr>
              <a:buFont typeface="Arial" panose="020B0604020202020204" pitchFamily="34" charset="0"/>
              <a:buChar char="•"/>
            </a:pPr>
            <a:r>
              <a:rPr lang="en-US" dirty="0">
                <a:solidFill>
                  <a:schemeClr val="tx1"/>
                </a:solidFill>
              </a:rPr>
              <a:t>Determines readiness for accreditation assessment</a:t>
            </a:r>
          </a:p>
          <a:p>
            <a:endParaRPr lang="en-US" dirty="0">
              <a:solidFill>
                <a:schemeClr val="tx1"/>
              </a:solidFill>
            </a:endParaRPr>
          </a:p>
        </p:txBody>
      </p:sp>
    </p:spTree>
    <p:extLst>
      <p:ext uri="{BB962C8B-B14F-4D97-AF65-F5344CB8AC3E}">
        <p14:creationId xmlns:p14="http://schemas.microsoft.com/office/powerpoint/2010/main" val="2656054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4809DD-F963-47A0-B783-DA077BE38820}"/>
              </a:ext>
            </a:extLst>
          </p:cNvPr>
          <p:cNvPicPr>
            <a:picLocks noChangeAspect="1"/>
          </p:cNvPicPr>
          <p:nvPr/>
        </p:nvPicPr>
        <p:blipFill rotWithShape="1">
          <a:blip r:embed="rId2">
            <a:alphaModFix amt="40000"/>
          </a:blip>
          <a:srcRect t="29688"/>
          <a:stretch/>
        </p:blipFill>
        <p:spPr>
          <a:xfrm>
            <a:off x="-3175" y="10"/>
            <a:ext cx="12192000" cy="6857990"/>
          </a:xfrm>
          <a:prstGeom prst="rect">
            <a:avLst/>
          </a:prstGeom>
        </p:spPr>
      </p:pic>
      <p:sp>
        <p:nvSpPr>
          <p:cNvPr id="5" name="Title 4">
            <a:extLst>
              <a:ext uri="{FF2B5EF4-FFF2-40B4-BE49-F238E27FC236}">
                <a16:creationId xmlns:a16="http://schemas.microsoft.com/office/drawing/2014/main" id="{9DABD88B-CE6B-48C9-8824-95851316170A}"/>
              </a:ext>
            </a:extLst>
          </p:cNvPr>
          <p:cNvSpPr>
            <a:spLocks noGrp="1"/>
          </p:cNvSpPr>
          <p:nvPr>
            <p:ph type="ctrTitle"/>
          </p:nvPr>
        </p:nvSpPr>
        <p:spPr>
          <a:xfrm>
            <a:off x="684212" y="457199"/>
            <a:ext cx="8001000" cy="2971801"/>
          </a:xfrm>
        </p:spPr>
        <p:txBody>
          <a:bodyPr>
            <a:normAutofit/>
          </a:bodyPr>
          <a:lstStyle/>
          <a:p>
            <a:pPr>
              <a:lnSpc>
                <a:spcPct val="90000"/>
              </a:lnSpc>
            </a:pPr>
            <a:r>
              <a:rPr lang="en-US" sz="4100" dirty="0">
                <a:solidFill>
                  <a:srgbClr val="FFFF00"/>
                </a:solidFill>
              </a:rPr>
              <a:t>“I’ve begun writing a new policy manual; I have the pages numbered, now all I must do is fill in the rest!” </a:t>
            </a:r>
          </a:p>
        </p:txBody>
      </p:sp>
    </p:spTree>
    <p:extLst>
      <p:ext uri="{BB962C8B-B14F-4D97-AF65-F5344CB8AC3E}">
        <p14:creationId xmlns:p14="http://schemas.microsoft.com/office/powerpoint/2010/main" val="111542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76E764-7D03-4403-9B9D-7FBE8FDAA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ACE0DC-28CF-4157-B31D-80A781FE720B}"/>
              </a:ext>
            </a:extLst>
          </p:cNvPr>
          <p:cNvSpPr>
            <a:spLocks noGrp="1"/>
          </p:cNvSpPr>
          <p:nvPr>
            <p:ph type="ctrTitle"/>
          </p:nvPr>
        </p:nvSpPr>
        <p:spPr>
          <a:xfrm>
            <a:off x="665640" y="4008962"/>
            <a:ext cx="10838972" cy="1419757"/>
          </a:xfrm>
        </p:spPr>
        <p:txBody>
          <a:bodyPr>
            <a:normAutofit fontScale="90000"/>
          </a:bodyPr>
          <a:lstStyle/>
          <a:p>
            <a:pPr algn="ctr">
              <a:lnSpc>
                <a:spcPct val="90000"/>
              </a:lnSpc>
            </a:pPr>
            <a:r>
              <a:rPr lang="en-US" b="1" dirty="0">
                <a:solidFill>
                  <a:srgbClr val="FFFF00"/>
                </a:solidFill>
              </a:rPr>
              <a:t>How can I locate a "good” policy or proof of compliance?</a:t>
            </a:r>
          </a:p>
        </p:txBody>
      </p:sp>
      <p:sp useBgFill="1">
        <p:nvSpPr>
          <p:cNvPr id="13" name="Snip Diagonal Corner Rectangle 6">
            <a:extLst>
              <a:ext uri="{FF2B5EF4-FFF2-40B4-BE49-F238E27FC236}">
                <a16:creationId xmlns:a16="http://schemas.microsoft.com/office/drawing/2014/main" id="{FCEE49A1-138E-4B5B-ACEB-C61A5C591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947" y="654449"/>
            <a:ext cx="5212106" cy="3199796"/>
          </a:xfrm>
          <a:prstGeom prst="snip2DiagRect">
            <a:avLst>
              <a:gd name="adj1" fmla="val 1575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E93E171-A8C0-488C-BC9E-5529536998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1743" y="1161475"/>
            <a:ext cx="3330966" cy="221660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a:extLst>
              <a:ext uri="{FF2B5EF4-FFF2-40B4-BE49-F238E27FC236}">
                <a16:creationId xmlns:a16="http://schemas.microsoft.com/office/drawing/2014/main" id="{4C5F9751-5C17-4A6E-B14B-E470DE730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id="{E227E3FD-D9DF-4992-B8FA-601F41037E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9545A5-23B6-4BAD-BBD2-0DAA9C0A8B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F03D121-7989-4398-BEE8-0208851A0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C5D0FAB-D1B6-4544-836C-75FB75622C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FB23E85-CD62-4E51-96C9-ECCEFE8FF9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58438117"/>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0C76-41E4-4FCB-A7DA-9E0E7C627387}"/>
              </a:ext>
            </a:extLst>
          </p:cNvPr>
          <p:cNvSpPr>
            <a:spLocks noGrp="1"/>
          </p:cNvSpPr>
          <p:nvPr>
            <p:ph type="title"/>
          </p:nvPr>
        </p:nvSpPr>
        <p:spPr>
          <a:xfrm>
            <a:off x="684212" y="4487332"/>
            <a:ext cx="7543800" cy="1507067"/>
          </a:xfrm>
        </p:spPr>
        <p:txBody>
          <a:bodyPr>
            <a:normAutofit/>
          </a:bodyPr>
          <a:lstStyle/>
          <a:p>
            <a:r>
              <a:rPr lang="en-US" b="1" dirty="0">
                <a:solidFill>
                  <a:srgbClr val="FFFF00"/>
                </a:solidFill>
              </a:rPr>
              <a:t>Resources </a:t>
            </a:r>
          </a:p>
        </p:txBody>
      </p:sp>
      <p:sp>
        <p:nvSpPr>
          <p:cNvPr id="7" name="Content Placeholder 2">
            <a:extLst>
              <a:ext uri="{FF2B5EF4-FFF2-40B4-BE49-F238E27FC236}">
                <a16:creationId xmlns:a16="http://schemas.microsoft.com/office/drawing/2014/main" id="{A01AAC4F-D2ED-4A51-9C0E-993D614C05E7}"/>
              </a:ext>
            </a:extLst>
          </p:cNvPr>
          <p:cNvSpPr>
            <a:spLocks noGrp="1"/>
          </p:cNvSpPr>
          <p:nvPr>
            <p:ph idx="1"/>
          </p:nvPr>
        </p:nvSpPr>
        <p:spPr>
          <a:xfrm>
            <a:off x="684211" y="685800"/>
            <a:ext cx="7493137" cy="3615267"/>
          </a:xfrm>
        </p:spPr>
        <p:txBody>
          <a:bodyPr>
            <a:normAutofit/>
          </a:bodyPr>
          <a:lstStyle/>
          <a:p>
            <a:pPr>
              <a:buClr>
                <a:srgbClr val="FF0000"/>
              </a:buClr>
            </a:pPr>
            <a:r>
              <a:rPr lang="en-US" sz="2400" dirty="0">
                <a:solidFill>
                  <a:schemeClr val="tx1"/>
                </a:solidFill>
              </a:rPr>
              <a:t>Sample Assessment</a:t>
            </a:r>
          </a:p>
          <a:p>
            <a:pPr lvl="1">
              <a:buClr>
                <a:srgbClr val="FF0000"/>
              </a:buClr>
              <a:buFont typeface="Wingdings" panose="05000000000000000000" pitchFamily="2" charset="2"/>
              <a:buChar char="§"/>
            </a:pPr>
            <a:r>
              <a:rPr lang="en-US" sz="2000" dirty="0">
                <a:solidFill>
                  <a:schemeClr val="tx1"/>
                </a:solidFill>
              </a:rPr>
              <a:t>Power DMS – Pennsylvania Chiefs of Police Association </a:t>
            </a:r>
          </a:p>
          <a:p>
            <a:pPr lvl="2">
              <a:buClr>
                <a:srgbClr val="FF0000"/>
              </a:buClr>
              <a:buFont typeface="Arial" panose="020B0604020202020204" pitchFamily="34" charset="0"/>
              <a:buChar char="•"/>
            </a:pPr>
            <a:r>
              <a:rPr lang="en-US" sz="1800" dirty="0">
                <a:solidFill>
                  <a:schemeClr val="tx1"/>
                </a:solidFill>
                <a:hlinkClick r:id="rId2">
                  <a:extLst>
                    <a:ext uri="{A12FA001-AC4F-418D-AE19-62706E023703}">
                      <ahyp:hlinkClr xmlns:ahyp="http://schemas.microsoft.com/office/drawing/2018/hyperlinkcolor" val="tx"/>
                    </a:ext>
                  </a:extLst>
                </a:hlinkClick>
              </a:rPr>
              <a:t>https://powerdms.com/ui/login.aspx?formsauth=true</a:t>
            </a:r>
            <a:endParaRPr lang="en-US" sz="1800" dirty="0">
              <a:solidFill>
                <a:schemeClr val="tx1"/>
              </a:solidFill>
            </a:endParaRPr>
          </a:p>
          <a:p>
            <a:pPr>
              <a:buClr>
                <a:srgbClr val="FF0000"/>
              </a:buClr>
            </a:pPr>
            <a:r>
              <a:rPr lang="en-US" sz="2400" dirty="0">
                <a:solidFill>
                  <a:schemeClr val="tx1"/>
                </a:solidFill>
              </a:rPr>
              <a:t>Accredited agencies</a:t>
            </a:r>
          </a:p>
          <a:p>
            <a:pPr>
              <a:buClr>
                <a:srgbClr val="FF0000"/>
              </a:buClr>
            </a:pPr>
            <a:r>
              <a:rPr lang="en-US" sz="2400" dirty="0">
                <a:solidFill>
                  <a:schemeClr val="tx1"/>
                </a:solidFill>
              </a:rPr>
              <a:t>Agency’s insurance provider</a:t>
            </a:r>
          </a:p>
          <a:p>
            <a:pPr>
              <a:buClr>
                <a:srgbClr val="FF0000"/>
              </a:buClr>
            </a:pPr>
            <a:r>
              <a:rPr lang="en-US" sz="2400" dirty="0">
                <a:solidFill>
                  <a:schemeClr val="tx1"/>
                </a:solidFill>
              </a:rPr>
              <a:t>Professional services</a:t>
            </a:r>
          </a:p>
        </p:txBody>
      </p:sp>
      <p:pic>
        <p:nvPicPr>
          <p:cNvPr id="8" name="Picture 4" descr="A close up of a car&#10;&#10;Description automatically generated">
            <a:extLst>
              <a:ext uri="{FF2B5EF4-FFF2-40B4-BE49-F238E27FC236}">
                <a16:creationId xmlns:a16="http://schemas.microsoft.com/office/drawing/2014/main" id="{08950B8B-3212-4D70-9B91-2B103CAED96A}"/>
              </a:ext>
            </a:extLst>
          </p:cNvPr>
          <p:cNvPicPr>
            <a:picLocks noChangeAspect="1"/>
          </p:cNvPicPr>
          <p:nvPr/>
        </p:nvPicPr>
        <p:blipFill rotWithShape="1">
          <a:blip r:embed="rId3"/>
          <a:srcRect l="22509" r="44676" b="-1"/>
          <a:stretch/>
        </p:blipFill>
        <p:spPr>
          <a:xfrm>
            <a:off x="8820603" y="10"/>
            <a:ext cx="3371397" cy="685799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2508520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55" name="Straight Connector 93">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95">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97">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4" name="Rectangle 103">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865A4707-7676-415D-9721-58D9D6B7C606}"/>
              </a:ext>
            </a:extLst>
          </p:cNvPr>
          <p:cNvSpPr txBox="1">
            <a:spLocks/>
          </p:cNvSpPr>
          <p:nvPr/>
        </p:nvSpPr>
        <p:spPr>
          <a:xfrm>
            <a:off x="5126845" y="1855259"/>
            <a:ext cx="6368858" cy="280035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400" b="1" dirty="0">
                <a:solidFill>
                  <a:srgbClr val="FFFF00"/>
                </a:solidFill>
              </a:rPr>
              <a:t>Do your Agency’s policies or proofs of compliance “Meet the mark”?</a:t>
            </a:r>
          </a:p>
        </p:txBody>
      </p:sp>
      <p:pic>
        <p:nvPicPr>
          <p:cNvPr id="7" name="Picture 6" descr="A street sign on a pole&#10;&#10;Description automatically generated">
            <a:extLst>
              <a:ext uri="{FF2B5EF4-FFF2-40B4-BE49-F238E27FC236}">
                <a16:creationId xmlns:a16="http://schemas.microsoft.com/office/drawing/2014/main" id="{E36800F7-A061-41D1-927A-E284BAE8551B}"/>
              </a:ext>
            </a:extLst>
          </p:cNvPr>
          <p:cNvPicPr>
            <a:picLocks noChangeAspect="1"/>
          </p:cNvPicPr>
          <p:nvPr/>
        </p:nvPicPr>
        <p:blipFill rotWithShape="1">
          <a:blip r:embed="rId2"/>
          <a:srcRect l="5610" r="1" b="1"/>
          <a:stretch/>
        </p:blipFill>
        <p:spPr>
          <a:xfrm>
            <a:off x="646633" y="1677773"/>
            <a:ext cx="4004489" cy="3177775"/>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106" name="Group 105">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8" name="Straight Connector 106">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9" name="Straight Connector 108">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10">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64700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017F43-0DA6-41A3-84E0-907F5710F363}"/>
              </a:ext>
            </a:extLst>
          </p:cNvPr>
          <p:cNvPicPr>
            <a:picLocks noChangeAspect="1"/>
          </p:cNvPicPr>
          <p:nvPr/>
        </p:nvPicPr>
        <p:blipFill rotWithShape="1">
          <a:blip r:embed="rId2">
            <a:alphaModFix amt="40000"/>
          </a:blip>
          <a:srcRect/>
          <a:stretch/>
        </p:blipFill>
        <p:spPr>
          <a:xfrm>
            <a:off x="-3175" y="10"/>
            <a:ext cx="12192000" cy="6857990"/>
          </a:xfrm>
          <a:prstGeom prst="rect">
            <a:avLst/>
          </a:prstGeom>
        </p:spPr>
      </p:pic>
      <p:sp>
        <p:nvSpPr>
          <p:cNvPr id="4" name="Title 3">
            <a:extLst>
              <a:ext uri="{FF2B5EF4-FFF2-40B4-BE49-F238E27FC236}">
                <a16:creationId xmlns:a16="http://schemas.microsoft.com/office/drawing/2014/main" id="{2B5755EE-C2D9-41BF-BB77-9870E6C102BD}"/>
              </a:ext>
            </a:extLst>
          </p:cNvPr>
          <p:cNvSpPr>
            <a:spLocks noGrp="1"/>
          </p:cNvSpPr>
          <p:nvPr>
            <p:ph type="ctrTitle"/>
          </p:nvPr>
        </p:nvSpPr>
        <p:spPr>
          <a:xfrm>
            <a:off x="684212" y="685799"/>
            <a:ext cx="8001000" cy="2971801"/>
          </a:xfrm>
        </p:spPr>
        <p:txBody>
          <a:bodyPr>
            <a:normAutofit/>
          </a:bodyPr>
          <a:lstStyle/>
          <a:p>
            <a:pPr>
              <a:lnSpc>
                <a:spcPct val="90000"/>
              </a:lnSpc>
            </a:pPr>
            <a:r>
              <a:rPr lang="en-US" sz="3700" b="1" dirty="0">
                <a:solidFill>
                  <a:srgbClr val="FFFF00"/>
                </a:solidFill>
              </a:rPr>
              <a:t>“Countless unseen details are often the only difference between mediocre and magnificent.” </a:t>
            </a:r>
            <a:br>
              <a:rPr lang="en-US" sz="3700" b="1" dirty="0">
                <a:solidFill>
                  <a:srgbClr val="FFFF00"/>
                </a:solidFill>
              </a:rPr>
            </a:br>
            <a:endParaRPr lang="en-US" sz="3700" b="1" dirty="0">
              <a:solidFill>
                <a:srgbClr val="FFFF00"/>
              </a:solidFill>
            </a:endParaRPr>
          </a:p>
        </p:txBody>
      </p:sp>
    </p:spTree>
    <p:extLst>
      <p:ext uri="{BB962C8B-B14F-4D97-AF65-F5344CB8AC3E}">
        <p14:creationId xmlns:p14="http://schemas.microsoft.com/office/powerpoint/2010/main" val="2644440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8C65E-7ADE-42F4-85B9-7DE6D8200100}"/>
              </a:ext>
            </a:extLst>
          </p:cNvPr>
          <p:cNvSpPr>
            <a:spLocks noGrp="1"/>
          </p:cNvSpPr>
          <p:nvPr>
            <p:ph type="title"/>
          </p:nvPr>
        </p:nvSpPr>
        <p:spPr>
          <a:xfrm>
            <a:off x="4062165" y="5261899"/>
            <a:ext cx="4831537" cy="1198168"/>
          </a:xfrm>
        </p:spPr>
        <p:txBody>
          <a:bodyPr>
            <a:normAutofit/>
          </a:bodyPr>
          <a:lstStyle/>
          <a:p>
            <a:r>
              <a:rPr lang="en-US" sz="3200" b="1" dirty="0">
                <a:solidFill>
                  <a:srgbClr val="FFFF00"/>
                </a:solidFill>
              </a:rPr>
              <a:t>Proving compliance</a:t>
            </a:r>
          </a:p>
        </p:txBody>
      </p:sp>
      <p:pic>
        <p:nvPicPr>
          <p:cNvPr id="6" name="Picture 5" descr="A close up of a logo&#10;&#10;Description automatically generated">
            <a:extLst>
              <a:ext uri="{FF2B5EF4-FFF2-40B4-BE49-F238E27FC236}">
                <a16:creationId xmlns:a16="http://schemas.microsoft.com/office/drawing/2014/main" id="{5A9ADABB-7C64-4C61-97C8-79B713056EA3}"/>
              </a:ext>
            </a:extLst>
          </p:cNvPr>
          <p:cNvPicPr>
            <a:picLocks noChangeAspect="1"/>
          </p:cNvPicPr>
          <p:nvPr/>
        </p:nvPicPr>
        <p:blipFill>
          <a:blip r:embed="rId2"/>
          <a:stretch>
            <a:fillRect/>
          </a:stretch>
        </p:blipFill>
        <p:spPr>
          <a:xfrm>
            <a:off x="717551" y="1596101"/>
            <a:ext cx="4887466" cy="3445663"/>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15CD1E41-0D41-4804-A893-4AD5BBEF1238}"/>
              </a:ext>
            </a:extLst>
          </p:cNvPr>
          <p:cNvSpPr>
            <a:spLocks noGrp="1"/>
          </p:cNvSpPr>
          <p:nvPr>
            <p:ph idx="1"/>
          </p:nvPr>
        </p:nvSpPr>
        <p:spPr>
          <a:xfrm>
            <a:off x="6095998" y="685800"/>
            <a:ext cx="5274367" cy="3890299"/>
          </a:xfrm>
        </p:spPr>
        <p:txBody>
          <a:bodyPr>
            <a:normAutofit lnSpcReduction="10000"/>
          </a:bodyPr>
          <a:lstStyle/>
          <a:p>
            <a:pPr>
              <a:buClr>
                <a:srgbClr val="FF0000"/>
              </a:buClr>
              <a:buFont typeface="Wingdings" panose="05000000000000000000" pitchFamily="2" charset="2"/>
              <a:buChar char="Ø"/>
            </a:pPr>
            <a:r>
              <a:rPr lang="en-US" sz="2400" dirty="0">
                <a:solidFill>
                  <a:schemeClr val="bg1"/>
                </a:solidFill>
              </a:rPr>
              <a:t>Compliance needs to be demonstrated through:</a:t>
            </a:r>
          </a:p>
          <a:p>
            <a:pPr lvl="1">
              <a:buClr>
                <a:srgbClr val="FF0000"/>
              </a:buClr>
              <a:buFont typeface="Wingdings" panose="05000000000000000000" pitchFamily="2" charset="2"/>
              <a:buChar char="§"/>
            </a:pPr>
            <a:r>
              <a:rPr lang="en-US" sz="2400" dirty="0">
                <a:solidFill>
                  <a:schemeClr val="bg1"/>
                </a:solidFill>
              </a:rPr>
              <a:t>Written Directive</a:t>
            </a:r>
          </a:p>
          <a:p>
            <a:pPr lvl="2">
              <a:buClr>
                <a:srgbClr val="FF0000"/>
              </a:buClr>
              <a:buFont typeface="Arial" panose="020B0604020202020204" pitchFamily="34" charset="0"/>
              <a:buChar char="•"/>
            </a:pPr>
            <a:r>
              <a:rPr lang="en-US" sz="2400" dirty="0">
                <a:solidFill>
                  <a:schemeClr val="bg1"/>
                </a:solidFill>
              </a:rPr>
              <a:t>Policy = Standard (to include bullets)</a:t>
            </a:r>
          </a:p>
          <a:p>
            <a:pPr lvl="1">
              <a:buClr>
                <a:srgbClr val="FF0000"/>
              </a:buClr>
              <a:buFont typeface="Wingdings" panose="05000000000000000000" pitchFamily="2" charset="2"/>
              <a:buChar char="§"/>
            </a:pPr>
            <a:r>
              <a:rPr lang="en-US" sz="2400" dirty="0">
                <a:solidFill>
                  <a:schemeClr val="bg1"/>
                </a:solidFill>
              </a:rPr>
              <a:t>Written Documentation</a:t>
            </a:r>
          </a:p>
          <a:p>
            <a:pPr lvl="2">
              <a:buClr>
                <a:srgbClr val="FF0000"/>
              </a:buClr>
              <a:buFont typeface="Arial" panose="020B0604020202020204" pitchFamily="34" charset="0"/>
              <a:buChar char="•"/>
            </a:pPr>
            <a:r>
              <a:rPr lang="en-US" sz="2400" dirty="0">
                <a:solidFill>
                  <a:schemeClr val="bg1"/>
                </a:solidFill>
              </a:rPr>
              <a:t>Form, Incident or Investigative Report, Observation</a:t>
            </a:r>
          </a:p>
        </p:txBody>
      </p:sp>
      <p:grpSp>
        <p:nvGrpSpPr>
          <p:cNvPr id="13" name="Group 12">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14">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79979271"/>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27" name="Straight Connector 7">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9">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11">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13">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5">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Rectangle 17">
            <a:extLst>
              <a:ext uri="{FF2B5EF4-FFF2-40B4-BE49-F238E27FC236}">
                <a16:creationId xmlns:a16="http://schemas.microsoft.com/office/drawing/2014/main" id="{4609862E-48F9-45AC-8D44-67A0268A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 y="2"/>
            <a:ext cx="12192000" cy="6858000"/>
          </a:xfrm>
          <a:prstGeom prst="rect">
            <a:avLst/>
          </a:prstGeom>
          <a:solidFill>
            <a:schemeClr val="bg2">
              <a:alpha val="6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33" name="Snip Diagonal Corner Rectangle 6">
            <a:extLst>
              <a:ext uri="{FF2B5EF4-FFF2-40B4-BE49-F238E27FC236}">
                <a16:creationId xmlns:a16="http://schemas.microsoft.com/office/drawing/2014/main" id="{2D5EEA8B-2D86-4D1D-96B3-6B8290303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snip2DiagRect">
            <a:avLst>
              <a:gd name="adj1" fmla="val 0"/>
              <a:gd name="adj2" fmla="val 37605"/>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BEED40-41BB-4D46-99DF-9E88F538FD4B}"/>
              </a:ext>
            </a:extLst>
          </p:cNvPr>
          <p:cNvSpPr>
            <a:spLocks noGrp="1"/>
          </p:cNvSpPr>
          <p:nvPr>
            <p:ph type="title"/>
          </p:nvPr>
        </p:nvSpPr>
        <p:spPr>
          <a:xfrm>
            <a:off x="1675645" y="685799"/>
            <a:ext cx="8001000" cy="2971801"/>
          </a:xfrm>
        </p:spPr>
        <p:txBody>
          <a:bodyPr vert="horz" lIns="91440" tIns="45720" rIns="91440" bIns="45720" rtlCol="0" anchor="b">
            <a:normAutofit/>
          </a:bodyPr>
          <a:lstStyle/>
          <a:p>
            <a:r>
              <a:rPr lang="en-US" sz="4800" b="1" dirty="0">
                <a:solidFill>
                  <a:srgbClr val="FFFF00"/>
                </a:solidFill>
              </a:rPr>
              <a:t>Written directives</a:t>
            </a:r>
          </a:p>
        </p:txBody>
      </p:sp>
      <p:sp>
        <p:nvSpPr>
          <p:cNvPr id="3" name="Content Placeholder 2">
            <a:extLst>
              <a:ext uri="{FF2B5EF4-FFF2-40B4-BE49-F238E27FC236}">
                <a16:creationId xmlns:a16="http://schemas.microsoft.com/office/drawing/2014/main" id="{2F2CF630-D60E-4844-AB7F-AADDE408BA26}"/>
              </a:ext>
            </a:extLst>
          </p:cNvPr>
          <p:cNvSpPr>
            <a:spLocks noGrp="1"/>
          </p:cNvSpPr>
          <p:nvPr>
            <p:ph idx="1"/>
          </p:nvPr>
        </p:nvSpPr>
        <p:spPr>
          <a:xfrm>
            <a:off x="1675645" y="3843867"/>
            <a:ext cx="6400800" cy="1947333"/>
          </a:xfrm>
        </p:spPr>
        <p:txBody>
          <a:bodyPr vert="horz" lIns="91440" tIns="45720" rIns="91440" bIns="45720" rtlCol="0" anchor="t">
            <a:normAutofit/>
          </a:bodyPr>
          <a:lstStyle/>
          <a:p>
            <a:pPr>
              <a:buClr>
                <a:srgbClr val="FF0000"/>
              </a:buClr>
              <a:buFont typeface="Wingdings" panose="05000000000000000000" pitchFamily="2" charset="2"/>
              <a:buChar char="Ø"/>
            </a:pPr>
            <a:r>
              <a:rPr lang="en-US" sz="2100" dirty="0">
                <a:solidFill>
                  <a:schemeClr val="tx1"/>
                </a:solidFill>
              </a:rPr>
              <a:t>Need to “match” or “mirror” the standard</a:t>
            </a:r>
          </a:p>
        </p:txBody>
      </p:sp>
    </p:spTree>
    <p:extLst>
      <p:ext uri="{BB962C8B-B14F-4D97-AF65-F5344CB8AC3E}">
        <p14:creationId xmlns:p14="http://schemas.microsoft.com/office/powerpoint/2010/main" val="1089272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2600CBB-0CF8-4237-8491-B7864363D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EED40-41BB-4D46-99DF-9E88F538FD4B}"/>
              </a:ext>
            </a:extLst>
          </p:cNvPr>
          <p:cNvSpPr>
            <a:spLocks noGrp="1"/>
          </p:cNvSpPr>
          <p:nvPr>
            <p:ph type="title"/>
          </p:nvPr>
        </p:nvSpPr>
        <p:spPr>
          <a:xfrm>
            <a:off x="684212" y="4799010"/>
            <a:ext cx="9269412" cy="1155267"/>
          </a:xfrm>
        </p:spPr>
        <p:txBody>
          <a:bodyPr anchor="ctr">
            <a:normAutofit/>
          </a:bodyPr>
          <a:lstStyle/>
          <a:p>
            <a:pPr>
              <a:lnSpc>
                <a:spcPct val="90000"/>
              </a:lnSpc>
            </a:pPr>
            <a:r>
              <a:rPr lang="en-US" b="1" dirty="0">
                <a:solidFill>
                  <a:srgbClr val="FFFF00"/>
                </a:solidFill>
              </a:rPr>
              <a:t>Written Documentation (AKA – Proofs of Compliance)</a:t>
            </a:r>
          </a:p>
        </p:txBody>
      </p:sp>
      <p:sp>
        <p:nvSpPr>
          <p:cNvPr id="26" name="Snip Diagonal Corner Rectangle 21">
            <a:extLst>
              <a:ext uri="{FF2B5EF4-FFF2-40B4-BE49-F238E27FC236}">
                <a16:creationId xmlns:a16="http://schemas.microsoft.com/office/drawing/2014/main" id="{E4CBBC1E-991D-4CF9-BCA5-AB1496871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824" cy="4572000"/>
          </a:xfrm>
          <a:prstGeom prst="snip2DiagRect">
            <a:avLst>
              <a:gd name="adj1" fmla="val 0"/>
              <a:gd name="adj2" fmla="val 0"/>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BF2E70C-A26E-47AE-8E29-284FB76F7403}"/>
              </a:ext>
            </a:extLst>
          </p:cNvPr>
          <p:cNvGraphicFramePr>
            <a:graphicFrameLocks noGrp="1"/>
          </p:cNvGraphicFramePr>
          <p:nvPr>
            <p:ph idx="1"/>
            <p:extLst>
              <p:ext uri="{D42A27DB-BD31-4B8C-83A1-F6EECF244321}">
                <p14:modId xmlns:p14="http://schemas.microsoft.com/office/powerpoint/2010/main" val="1207455205"/>
              </p:ext>
            </p:extLst>
          </p:nvPr>
        </p:nvGraphicFramePr>
        <p:xfrm>
          <a:off x="965199" y="642939"/>
          <a:ext cx="10352157" cy="3403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679978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333C-4B9C-4D92-AB33-DDBAA9FDE58C}"/>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Interviews</a:t>
            </a:r>
          </a:p>
        </p:txBody>
      </p:sp>
      <p:pic>
        <p:nvPicPr>
          <p:cNvPr id="13" name="Picture 12" descr="A picture containing indoor, table, room, desk&#10;&#10;Description automatically generated">
            <a:extLst>
              <a:ext uri="{FF2B5EF4-FFF2-40B4-BE49-F238E27FC236}">
                <a16:creationId xmlns:a16="http://schemas.microsoft.com/office/drawing/2014/main" id="{9FF4EBEA-25E5-4B9F-AAAA-C5F47906E867}"/>
              </a:ext>
            </a:extLst>
          </p:cNvPr>
          <p:cNvPicPr>
            <a:picLocks noChangeAspect="1"/>
          </p:cNvPicPr>
          <p:nvPr/>
        </p:nvPicPr>
        <p:blipFill>
          <a:blip r:embed="rId2"/>
          <a:stretch>
            <a:fillRect/>
          </a:stretch>
        </p:blipFill>
        <p:spPr>
          <a:xfrm>
            <a:off x="1655676" y="733647"/>
            <a:ext cx="3575884" cy="3575884"/>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5A00A41F-3F9F-45F6-86A9-340914C6D44A}"/>
              </a:ext>
            </a:extLst>
          </p:cNvPr>
          <p:cNvSpPr>
            <a:spLocks noGrp="1"/>
          </p:cNvSpPr>
          <p:nvPr>
            <p:ph idx="1"/>
          </p:nvPr>
        </p:nvSpPr>
        <p:spPr>
          <a:xfrm>
            <a:off x="6499654" y="733647"/>
            <a:ext cx="4419171" cy="3575884"/>
          </a:xfrm>
        </p:spPr>
        <p:txBody>
          <a:bodyPr>
            <a:normAutofit/>
          </a:bodyPr>
          <a:lstStyle/>
          <a:p>
            <a:pPr>
              <a:buClr>
                <a:srgbClr val="FF0000"/>
              </a:buClr>
              <a:buFont typeface="Wingdings" panose="05000000000000000000" pitchFamily="2" charset="2"/>
              <a:buChar char="Ø"/>
            </a:pPr>
            <a:r>
              <a:rPr lang="en-US" sz="2400" dirty="0">
                <a:solidFill>
                  <a:schemeClr val="tx1"/>
                </a:solidFill>
              </a:rPr>
              <a:t>Chief of Police</a:t>
            </a:r>
          </a:p>
          <a:p>
            <a:pPr>
              <a:buClr>
                <a:srgbClr val="FF0000"/>
              </a:buClr>
              <a:buFont typeface="Wingdings" panose="05000000000000000000" pitchFamily="2" charset="2"/>
              <a:buChar char="Ø"/>
            </a:pPr>
            <a:r>
              <a:rPr lang="en-US" sz="2400" dirty="0">
                <a:solidFill>
                  <a:schemeClr val="tx1"/>
                </a:solidFill>
              </a:rPr>
              <a:t>Evidence Custodians</a:t>
            </a:r>
          </a:p>
          <a:p>
            <a:pPr>
              <a:buClr>
                <a:srgbClr val="FF0000"/>
              </a:buClr>
              <a:buFont typeface="Wingdings" panose="05000000000000000000" pitchFamily="2" charset="2"/>
              <a:buChar char="Ø"/>
            </a:pPr>
            <a:r>
              <a:rPr lang="en-US" sz="2400" dirty="0">
                <a:solidFill>
                  <a:schemeClr val="tx1"/>
                </a:solidFill>
              </a:rPr>
              <a:t>Internal Affairs</a:t>
            </a:r>
          </a:p>
          <a:p>
            <a:pPr>
              <a:buClr>
                <a:srgbClr val="FF0000"/>
              </a:buClr>
              <a:buFont typeface="Wingdings" panose="05000000000000000000" pitchFamily="2" charset="2"/>
              <a:buChar char="Ø"/>
            </a:pPr>
            <a:r>
              <a:rPr lang="en-US" sz="2400" dirty="0">
                <a:solidFill>
                  <a:schemeClr val="tx1"/>
                </a:solidFill>
              </a:rPr>
              <a:t>Trainers</a:t>
            </a:r>
          </a:p>
          <a:p>
            <a:pPr lvl="1">
              <a:buClr>
                <a:srgbClr val="FF0000"/>
              </a:buClr>
              <a:buFont typeface="Wingdings" panose="05000000000000000000" pitchFamily="2" charset="2"/>
              <a:buChar char="§"/>
            </a:pPr>
            <a:r>
              <a:rPr lang="en-US" sz="2000" dirty="0">
                <a:solidFill>
                  <a:schemeClr val="tx1"/>
                </a:solidFill>
              </a:rPr>
              <a:t>Defensive Tactics</a:t>
            </a:r>
          </a:p>
          <a:p>
            <a:pPr lvl="1">
              <a:buClr>
                <a:srgbClr val="FF0000"/>
              </a:buClr>
              <a:buFont typeface="Wingdings" panose="05000000000000000000" pitchFamily="2" charset="2"/>
              <a:buChar char="§"/>
            </a:pPr>
            <a:r>
              <a:rPr lang="en-US" sz="2000" dirty="0">
                <a:solidFill>
                  <a:schemeClr val="tx1"/>
                </a:solidFill>
              </a:rPr>
              <a:t>Firearms</a:t>
            </a:r>
          </a:p>
          <a:p>
            <a:pPr lvl="1">
              <a:buClr>
                <a:srgbClr val="FF0000"/>
              </a:buClr>
              <a:buFont typeface="Wingdings" panose="05000000000000000000" pitchFamily="2" charset="2"/>
              <a:buChar char="§"/>
            </a:pPr>
            <a:r>
              <a:rPr lang="en-US" sz="2000" dirty="0">
                <a:solidFill>
                  <a:schemeClr val="tx1"/>
                </a:solidFill>
              </a:rPr>
              <a:t>Less Lethal Weapons</a:t>
            </a:r>
          </a:p>
          <a:p>
            <a:pPr lvl="1"/>
            <a:endParaRPr lang="en-US" sz="2000" dirty="0">
              <a:solidFill>
                <a:schemeClr val="tx1"/>
              </a:solidFill>
            </a:endParaRPr>
          </a:p>
        </p:txBody>
      </p:sp>
    </p:spTree>
    <p:extLst>
      <p:ext uri="{BB962C8B-B14F-4D97-AF65-F5344CB8AC3E}">
        <p14:creationId xmlns:p14="http://schemas.microsoft.com/office/powerpoint/2010/main" val="2558717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0" name="Straight Connector 39">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6" name="Rectangle 45">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C71120-F3B2-4C45-83BF-C5B62076F787}"/>
              </a:ext>
            </a:extLst>
          </p:cNvPr>
          <p:cNvSpPr>
            <a:spLocks noGrp="1"/>
          </p:cNvSpPr>
          <p:nvPr>
            <p:ph type="ctrTitle"/>
          </p:nvPr>
        </p:nvSpPr>
        <p:spPr>
          <a:xfrm>
            <a:off x="3978579" y="4487332"/>
            <a:ext cx="5627158" cy="1507067"/>
          </a:xfrm>
        </p:spPr>
        <p:txBody>
          <a:bodyPr vert="horz" lIns="91440" tIns="45720" rIns="91440" bIns="45720" rtlCol="0" anchor="ctr">
            <a:normAutofit/>
          </a:bodyPr>
          <a:lstStyle/>
          <a:p>
            <a:r>
              <a:rPr lang="en-US" sz="3600" b="1" dirty="0">
                <a:solidFill>
                  <a:srgbClr val="FFFF00"/>
                </a:solidFill>
              </a:rPr>
              <a:t>Why are you here?</a:t>
            </a:r>
          </a:p>
        </p:txBody>
      </p:sp>
      <p:pic>
        <p:nvPicPr>
          <p:cNvPr id="5" name="Picture 4" descr="A close up of a guitar&#10;&#10;Description automatically generated">
            <a:extLst>
              <a:ext uri="{FF2B5EF4-FFF2-40B4-BE49-F238E27FC236}">
                <a16:creationId xmlns:a16="http://schemas.microsoft.com/office/drawing/2014/main" id="{99ED9F80-5D0E-40D8-B06C-5ABB5FE89617}"/>
              </a:ext>
            </a:extLst>
          </p:cNvPr>
          <p:cNvPicPr>
            <a:picLocks noChangeAspect="1"/>
          </p:cNvPicPr>
          <p:nvPr/>
        </p:nvPicPr>
        <p:blipFill rotWithShape="1">
          <a:blip r:embed="rId2"/>
          <a:srcRect l="35998" r="30810"/>
          <a:stretch/>
        </p:blipFill>
        <p:spPr>
          <a:xfrm>
            <a:off x="831" y="10"/>
            <a:ext cx="3502025" cy="6857990"/>
          </a:xfrm>
          <a:prstGeom prst="rect">
            <a:avLst/>
          </a:prstGeom>
          <a:effectLst>
            <a:innerShdw blurRad="57150" dist="38100" dir="14460000">
              <a:prstClr val="black">
                <a:alpha val="70000"/>
              </a:prstClr>
            </a:innerShdw>
          </a:effectLst>
        </p:spPr>
      </p:pic>
      <p:sp>
        <p:nvSpPr>
          <p:cNvPr id="3" name="Text Placeholder 2">
            <a:extLst>
              <a:ext uri="{FF2B5EF4-FFF2-40B4-BE49-F238E27FC236}">
                <a16:creationId xmlns:a16="http://schemas.microsoft.com/office/drawing/2014/main" id="{4D99160D-7248-4C81-874F-CAA95BDA2A29}"/>
              </a:ext>
            </a:extLst>
          </p:cNvPr>
          <p:cNvSpPr>
            <a:spLocks noGrp="1"/>
          </p:cNvSpPr>
          <p:nvPr>
            <p:ph type="subTitle" idx="1"/>
          </p:nvPr>
        </p:nvSpPr>
        <p:spPr>
          <a:xfrm>
            <a:off x="3884612" y="685800"/>
            <a:ext cx="6626072" cy="3615267"/>
          </a:xfrm>
        </p:spPr>
        <p:txBody>
          <a:bodyPr vert="horz" lIns="91440" tIns="45720" rIns="91440" bIns="45720" rtlCol="0" anchor="ctr">
            <a:normAutofit/>
          </a:bodyPr>
          <a:lstStyle/>
          <a:p>
            <a:pPr marL="342900" indent="-342900">
              <a:buClr>
                <a:srgbClr val="FF0000"/>
              </a:buClr>
              <a:buFont typeface="Wingdings" panose="05000000000000000000" pitchFamily="2" charset="2"/>
              <a:buChar char="Ø"/>
            </a:pPr>
            <a:r>
              <a:rPr lang="en-US" sz="2400" dirty="0">
                <a:solidFill>
                  <a:schemeClr val="tx1"/>
                </a:solidFill>
              </a:rPr>
              <a:t>To understand:</a:t>
            </a:r>
          </a:p>
          <a:p>
            <a:pPr marL="742950" lvl="1" indent="-285750" algn="l">
              <a:buClr>
                <a:srgbClr val="FF0000"/>
              </a:buClr>
              <a:buFont typeface="Wingdings" panose="05000000000000000000" pitchFamily="2" charset="2"/>
              <a:buChar char="§"/>
            </a:pPr>
            <a:r>
              <a:rPr lang="en-US" sz="2000">
                <a:solidFill>
                  <a:schemeClr val="tx1"/>
                </a:solidFill>
              </a:rPr>
              <a:t>Importance </a:t>
            </a:r>
            <a:r>
              <a:rPr lang="en-US" sz="2000" dirty="0">
                <a:solidFill>
                  <a:schemeClr val="tx1"/>
                </a:solidFill>
              </a:rPr>
              <a:t>of accreditation</a:t>
            </a:r>
          </a:p>
          <a:p>
            <a:pPr marL="742950" lvl="1" indent="-285750" algn="l">
              <a:buClr>
                <a:srgbClr val="FF0000"/>
              </a:buClr>
              <a:buFont typeface="Wingdings" panose="05000000000000000000" pitchFamily="2" charset="2"/>
              <a:buChar char="§"/>
            </a:pPr>
            <a:r>
              <a:rPr lang="en-US" sz="2000" dirty="0">
                <a:solidFill>
                  <a:schemeClr val="tx1"/>
                </a:solidFill>
              </a:rPr>
              <a:t>Accreditation Manager role</a:t>
            </a:r>
          </a:p>
          <a:p>
            <a:pPr marL="742950" lvl="1" indent="-285750" algn="l">
              <a:buClr>
                <a:srgbClr val="FF0000"/>
              </a:buClr>
              <a:buFont typeface="Wingdings" panose="05000000000000000000" pitchFamily="2" charset="2"/>
              <a:buChar char="§"/>
            </a:pPr>
            <a:r>
              <a:rPr lang="en-US" sz="2000" dirty="0">
                <a:solidFill>
                  <a:schemeClr val="tx1"/>
                </a:solidFill>
              </a:rPr>
              <a:t>How to create and development an accreditation assessment</a:t>
            </a:r>
          </a:p>
          <a:p>
            <a:pPr marL="742950" lvl="1" indent="-285750" algn="l">
              <a:buClr>
                <a:srgbClr val="FF0000"/>
              </a:buClr>
              <a:buFont typeface="Wingdings" panose="05000000000000000000" pitchFamily="2" charset="2"/>
              <a:buChar char="§"/>
            </a:pPr>
            <a:r>
              <a:rPr lang="en-US" sz="2000" dirty="0">
                <a:solidFill>
                  <a:schemeClr val="tx1"/>
                </a:solidFill>
              </a:rPr>
              <a:t>Mock accreditation assessment</a:t>
            </a:r>
          </a:p>
          <a:p>
            <a:pPr marL="742950" lvl="1" indent="-285750" algn="l">
              <a:buClr>
                <a:srgbClr val="FF0000"/>
              </a:buClr>
              <a:buFont typeface="Wingdings" panose="05000000000000000000" pitchFamily="2" charset="2"/>
              <a:buChar char="§"/>
            </a:pPr>
            <a:r>
              <a:rPr lang="en-US" sz="2000" dirty="0">
                <a:solidFill>
                  <a:schemeClr val="tx1"/>
                </a:solidFill>
              </a:rPr>
              <a:t>Accreditation assessment (on-site)</a:t>
            </a:r>
          </a:p>
          <a:p>
            <a:pPr>
              <a:buFont typeface="Wingdings 3" panose="05040102010807070707" pitchFamily="18" charset="2"/>
              <a:buChar char=""/>
            </a:pPr>
            <a:endParaRPr lang="en-US" sz="2400" dirty="0"/>
          </a:p>
        </p:txBody>
      </p:sp>
      <p:grpSp>
        <p:nvGrpSpPr>
          <p:cNvPr id="48" name="Group 47">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9" name="Straight Connector 48">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353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E9A0-B3C6-4C9A-B2A0-2401490D52F7}"/>
              </a:ext>
            </a:extLst>
          </p:cNvPr>
          <p:cNvSpPr>
            <a:spLocks noGrp="1"/>
          </p:cNvSpPr>
          <p:nvPr>
            <p:ph type="title"/>
          </p:nvPr>
        </p:nvSpPr>
        <p:spPr/>
        <p:txBody>
          <a:bodyPr/>
          <a:lstStyle/>
          <a:p>
            <a:r>
              <a:rPr lang="en-US" b="1" dirty="0">
                <a:solidFill>
                  <a:srgbClr val="FFFF00"/>
                </a:solidFill>
              </a:rPr>
              <a:t>Memo-to-file (MTF)</a:t>
            </a:r>
          </a:p>
        </p:txBody>
      </p:sp>
      <p:sp>
        <p:nvSpPr>
          <p:cNvPr id="3" name="Content Placeholder 2">
            <a:extLst>
              <a:ext uri="{FF2B5EF4-FFF2-40B4-BE49-F238E27FC236}">
                <a16:creationId xmlns:a16="http://schemas.microsoft.com/office/drawing/2014/main" id="{07CACEE5-153B-4D78-B2B7-9B452BA0DB92}"/>
              </a:ext>
            </a:extLst>
          </p:cNvPr>
          <p:cNvSpPr>
            <a:spLocks noGrp="1"/>
          </p:cNvSpPr>
          <p:nvPr>
            <p:ph idx="1"/>
          </p:nvPr>
        </p:nvSpPr>
        <p:spPr>
          <a:xfrm>
            <a:off x="684212" y="404734"/>
            <a:ext cx="8534400" cy="3896333"/>
          </a:xfrm>
        </p:spPr>
        <p:txBody>
          <a:bodyPr>
            <a:normAutofit/>
          </a:bodyPr>
          <a:lstStyle/>
          <a:p>
            <a:pPr>
              <a:buClr>
                <a:srgbClr val="FF0000"/>
              </a:buClr>
              <a:buFont typeface="Wingdings" panose="05000000000000000000" pitchFamily="2" charset="2"/>
              <a:buChar char="Ø"/>
            </a:pPr>
            <a:r>
              <a:rPr lang="en-US" sz="2800" dirty="0">
                <a:solidFill>
                  <a:schemeClr val="tx1"/>
                </a:solidFill>
              </a:rPr>
              <a:t>Memorandums</a:t>
            </a:r>
          </a:p>
          <a:p>
            <a:pPr lvl="1">
              <a:buClr>
                <a:srgbClr val="FF0000"/>
              </a:buClr>
              <a:buFont typeface="Wingdings" panose="05000000000000000000" pitchFamily="2" charset="2"/>
              <a:buChar char="§"/>
            </a:pPr>
            <a:r>
              <a:rPr lang="en-US" sz="2400" dirty="0">
                <a:solidFill>
                  <a:schemeClr val="tx1"/>
                </a:solidFill>
              </a:rPr>
              <a:t>Commonly utilized to demonstrate that none or only one (1) Proof of Compliance is present.</a:t>
            </a:r>
          </a:p>
          <a:p>
            <a:pPr lvl="2">
              <a:buClr>
                <a:srgbClr val="FF0000"/>
              </a:buClr>
              <a:buFont typeface="Arial" panose="020B0604020202020204" pitchFamily="34" charset="0"/>
              <a:buChar char="•"/>
            </a:pPr>
            <a:r>
              <a:rPr lang="en-US" sz="2000" dirty="0">
                <a:solidFill>
                  <a:schemeClr val="tx1"/>
                </a:solidFill>
              </a:rPr>
              <a:t>No police officers were hired during the accreditation year</a:t>
            </a:r>
          </a:p>
          <a:p>
            <a:pPr lvl="2">
              <a:buClr>
                <a:srgbClr val="FF0000"/>
              </a:buClr>
              <a:buFont typeface="Arial" panose="020B0604020202020204" pitchFamily="34" charset="0"/>
              <a:buChar char="•"/>
            </a:pPr>
            <a:r>
              <a:rPr lang="en-US" sz="2000" dirty="0">
                <a:solidFill>
                  <a:schemeClr val="tx1"/>
                </a:solidFill>
              </a:rPr>
              <a:t>Only one (1) police officer was hired during the accreditation year</a:t>
            </a:r>
          </a:p>
          <a:p>
            <a:pPr lvl="1">
              <a:buClr>
                <a:srgbClr val="FF0000"/>
              </a:buClr>
              <a:buFont typeface="Wingdings" panose="05000000000000000000" pitchFamily="2" charset="2"/>
              <a:buChar char="§"/>
            </a:pPr>
            <a:r>
              <a:rPr lang="en-US" sz="2400" dirty="0">
                <a:solidFill>
                  <a:schemeClr val="tx1"/>
                </a:solidFill>
              </a:rPr>
              <a:t>May also be used for clarification when Proofs of Compliance require some additional explanation</a:t>
            </a:r>
          </a:p>
        </p:txBody>
      </p:sp>
    </p:spTree>
    <p:extLst>
      <p:ext uri="{BB962C8B-B14F-4D97-AF65-F5344CB8AC3E}">
        <p14:creationId xmlns:p14="http://schemas.microsoft.com/office/powerpoint/2010/main" val="3115191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EB2AF8-9497-421A-AAA5-175F3F4C2C46}"/>
              </a:ext>
            </a:extLst>
          </p:cNvPr>
          <p:cNvSpPr>
            <a:spLocks noGrp="1"/>
          </p:cNvSpPr>
          <p:nvPr>
            <p:ph type="title"/>
          </p:nvPr>
        </p:nvSpPr>
        <p:spPr>
          <a:xfrm>
            <a:off x="7532710" y="620722"/>
            <a:ext cx="3518748" cy="1142462"/>
          </a:xfrm>
        </p:spPr>
        <p:txBody>
          <a:bodyPr anchor="b">
            <a:normAutofit/>
          </a:bodyPr>
          <a:lstStyle/>
          <a:p>
            <a:r>
              <a:rPr lang="en-US" sz="2800" b="1" dirty="0">
                <a:solidFill>
                  <a:srgbClr val="FFFF00"/>
                </a:solidFill>
              </a:rPr>
              <a:t>Observation (O)</a:t>
            </a:r>
          </a:p>
        </p:txBody>
      </p:sp>
      <p:sp>
        <p:nvSpPr>
          <p:cNvPr id="11"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CE3265-A7D0-4553-B9EE-82CD538C339F}"/>
              </a:ext>
            </a:extLst>
          </p:cNvPr>
          <p:cNvPicPr>
            <a:picLocks noChangeAspect="1"/>
          </p:cNvPicPr>
          <p:nvPr/>
        </p:nvPicPr>
        <p:blipFill rotWithShape="1">
          <a:blip r:embed="rId2"/>
          <a:srcRect r="16515"/>
          <a:stretch/>
        </p:blipFill>
        <p:spPr>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Content Placeholder 2">
            <a:extLst>
              <a:ext uri="{FF2B5EF4-FFF2-40B4-BE49-F238E27FC236}">
                <a16:creationId xmlns:a16="http://schemas.microsoft.com/office/drawing/2014/main" id="{94C25463-01B7-4481-B202-57E65060D472}"/>
              </a:ext>
            </a:extLst>
          </p:cNvPr>
          <p:cNvSpPr>
            <a:spLocks noGrp="1"/>
          </p:cNvSpPr>
          <p:nvPr>
            <p:ph idx="1"/>
          </p:nvPr>
        </p:nvSpPr>
        <p:spPr>
          <a:xfrm>
            <a:off x="7532710" y="1822449"/>
            <a:ext cx="3479419" cy="3070226"/>
          </a:xfrm>
        </p:spPr>
        <p:txBody>
          <a:bodyPr anchor="t">
            <a:normAutofit/>
          </a:bodyPr>
          <a:lstStyle/>
          <a:p>
            <a:pPr>
              <a:buClr>
                <a:srgbClr val="FF0000"/>
              </a:buClr>
              <a:buFont typeface="Wingdings" panose="05000000000000000000" pitchFamily="2" charset="2"/>
              <a:buChar char="Ø"/>
            </a:pPr>
            <a:r>
              <a:rPr lang="en-US" dirty="0">
                <a:solidFill>
                  <a:schemeClr val="tx1"/>
                </a:solidFill>
              </a:rPr>
              <a:t>Select standards</a:t>
            </a:r>
          </a:p>
          <a:p>
            <a:pPr lvl="1">
              <a:buClr>
                <a:srgbClr val="FF0000"/>
              </a:buClr>
              <a:buFont typeface="Wingdings" panose="05000000000000000000" pitchFamily="2" charset="2"/>
              <a:buChar char="§"/>
            </a:pPr>
            <a:r>
              <a:rPr lang="en-US" sz="2000" dirty="0">
                <a:solidFill>
                  <a:schemeClr val="tx1"/>
                </a:solidFill>
              </a:rPr>
              <a:t>Tour</a:t>
            </a:r>
          </a:p>
          <a:p>
            <a:pPr lvl="2">
              <a:buClr>
                <a:srgbClr val="FF0000"/>
              </a:buClr>
              <a:buFont typeface="Arial" panose="020B0604020202020204" pitchFamily="34" charset="0"/>
              <a:buChar char="•"/>
            </a:pPr>
            <a:r>
              <a:rPr lang="en-US" sz="2000" dirty="0">
                <a:solidFill>
                  <a:schemeClr val="tx1"/>
                </a:solidFill>
              </a:rPr>
              <a:t>Checklist</a:t>
            </a:r>
          </a:p>
          <a:p>
            <a:pPr lvl="1">
              <a:buClr>
                <a:srgbClr val="FF0000"/>
              </a:buClr>
              <a:buFont typeface="Wingdings" panose="05000000000000000000" pitchFamily="2" charset="2"/>
              <a:buChar char="§"/>
            </a:pPr>
            <a:r>
              <a:rPr lang="en-US" sz="2000" dirty="0">
                <a:solidFill>
                  <a:schemeClr val="tx1"/>
                </a:solidFill>
              </a:rPr>
              <a:t>Recommend that photographs are placed into “observational” files</a:t>
            </a:r>
          </a:p>
        </p:txBody>
      </p:sp>
      <p:grpSp>
        <p:nvGrpSpPr>
          <p:cNvPr id="13" name="Group 12">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02623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04A80-4522-4F23-A1A8-D7BD9AD2B8CE}"/>
              </a:ext>
            </a:extLst>
          </p:cNvPr>
          <p:cNvSpPr>
            <a:spLocks noGrp="1"/>
          </p:cNvSpPr>
          <p:nvPr>
            <p:ph type="title"/>
          </p:nvPr>
        </p:nvSpPr>
        <p:spPr>
          <a:xfrm>
            <a:off x="684212" y="4487332"/>
            <a:ext cx="8534400" cy="1507067"/>
          </a:xfrm>
        </p:spPr>
        <p:txBody>
          <a:bodyPr vert="horz" lIns="91440" tIns="45720" rIns="91440" bIns="45720" rtlCol="0">
            <a:normAutofit/>
          </a:bodyPr>
          <a:lstStyle/>
          <a:p>
            <a:r>
              <a:rPr lang="en-US" b="1" dirty="0">
                <a:solidFill>
                  <a:srgbClr val="FFFF00"/>
                </a:solidFill>
              </a:rPr>
              <a:t>Commission on Law Enforcement Accreditation (CALEA)</a:t>
            </a:r>
          </a:p>
        </p:txBody>
      </p:sp>
      <p:pic>
        <p:nvPicPr>
          <p:cNvPr id="5" name="Picture 4" descr="A picture containing food, drawing&#10;&#10;Description automatically generated">
            <a:extLst>
              <a:ext uri="{FF2B5EF4-FFF2-40B4-BE49-F238E27FC236}">
                <a16:creationId xmlns:a16="http://schemas.microsoft.com/office/drawing/2014/main" id="{C677465D-452B-4B3E-BA3D-BBBFD7E2BDA3}"/>
              </a:ext>
            </a:extLst>
          </p:cNvPr>
          <p:cNvPicPr>
            <a:picLocks noChangeAspect="1"/>
          </p:cNvPicPr>
          <p:nvPr/>
        </p:nvPicPr>
        <p:blipFill>
          <a:blip r:embed="rId2"/>
          <a:stretch>
            <a:fillRect/>
          </a:stretch>
        </p:blipFill>
        <p:spPr>
          <a:xfrm>
            <a:off x="1913084" y="733647"/>
            <a:ext cx="3061068" cy="3575884"/>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5BCAFD1D-2B2E-4CFF-AC88-EB6D49A49B4E}"/>
              </a:ext>
            </a:extLst>
          </p:cNvPr>
          <p:cNvSpPr>
            <a:spLocks noGrp="1"/>
          </p:cNvSpPr>
          <p:nvPr>
            <p:ph idx="1"/>
          </p:nvPr>
        </p:nvSpPr>
        <p:spPr>
          <a:xfrm>
            <a:off x="6499654" y="733647"/>
            <a:ext cx="4419171" cy="3575884"/>
          </a:xfrm>
        </p:spPr>
        <p:txBody>
          <a:bodyPr vert="horz" lIns="91440" tIns="45720" rIns="91440" bIns="45720" rtlCol="0">
            <a:normAutofit/>
          </a:bodyPr>
          <a:lstStyle/>
          <a:p>
            <a:pPr>
              <a:buClr>
                <a:srgbClr val="FF0000"/>
              </a:buClr>
              <a:buFont typeface="Wingdings" panose="05000000000000000000" pitchFamily="2" charset="2"/>
              <a:buChar char="Ø"/>
            </a:pPr>
            <a:r>
              <a:rPr lang="en-US" sz="2800" dirty="0">
                <a:solidFill>
                  <a:schemeClr val="tx1"/>
                </a:solidFill>
              </a:rPr>
              <a:t>“Crosswalk”</a:t>
            </a:r>
          </a:p>
        </p:txBody>
      </p:sp>
    </p:spTree>
    <p:extLst>
      <p:ext uri="{BB962C8B-B14F-4D97-AF65-F5344CB8AC3E}">
        <p14:creationId xmlns:p14="http://schemas.microsoft.com/office/powerpoint/2010/main" val="1823124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 name="Picture 2" descr="11002C50-ISCPV">
            <a:extLst>
              <a:ext uri="{FF2B5EF4-FFF2-40B4-BE49-F238E27FC236}">
                <a16:creationId xmlns:a16="http://schemas.microsoft.com/office/drawing/2014/main" id="{81979064-ABB7-476B-8E0A-0773FDE5B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pic>
        <p:nvPicPr>
          <p:cNvPr id="18" name="Picture 17" descr="A close up of a sign&#10;&#10;Description automatically generated">
            <a:extLst>
              <a:ext uri="{FF2B5EF4-FFF2-40B4-BE49-F238E27FC236}">
                <a16:creationId xmlns:a16="http://schemas.microsoft.com/office/drawing/2014/main" id="{4ABBFA0E-2A94-4172-A531-945CCB89D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429000"/>
            <a:ext cx="4876800" cy="4152900"/>
          </a:xfrm>
          <a:prstGeom prst="rect">
            <a:avLst/>
          </a:prstGeom>
        </p:spPr>
      </p:pic>
    </p:spTree>
    <p:extLst>
      <p:ext uri="{BB962C8B-B14F-4D97-AF65-F5344CB8AC3E}">
        <p14:creationId xmlns:p14="http://schemas.microsoft.com/office/powerpoint/2010/main" val="2785532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2" name="Picture 2" descr="http://blog.clsrecruitment.ie/wp-content/uploads/2015/02/Interview-Cartoon.jpg">
            <a:extLst>
              <a:ext uri="{FF2B5EF4-FFF2-40B4-BE49-F238E27FC236}">
                <a16:creationId xmlns:a16="http://schemas.microsoft.com/office/drawing/2014/main" id="{29148DE0-2D6E-4EAE-AD09-065BBC3E77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893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01B495F-7674-43CB-9E41-C78020F4D502}"/>
              </a:ext>
            </a:extLst>
          </p:cNvPr>
          <p:cNvPicPr>
            <a:picLocks noChangeAspect="1"/>
          </p:cNvPicPr>
          <p:nvPr/>
        </p:nvPicPr>
        <p:blipFill rotWithShape="1">
          <a:blip r:embed="rId2">
            <a:alphaModFix amt="35000"/>
          </a:blip>
          <a:srcRect b="6250"/>
          <a:stretch/>
        </p:blipFill>
        <p:spPr>
          <a:xfrm>
            <a:off x="3174" y="10"/>
            <a:ext cx="12192000" cy="6857990"/>
          </a:xfrm>
          <a:prstGeom prst="rect">
            <a:avLst/>
          </a:prstGeom>
        </p:spPr>
      </p:pic>
      <p:sp>
        <p:nvSpPr>
          <p:cNvPr id="6" name="Title 5">
            <a:extLst>
              <a:ext uri="{FF2B5EF4-FFF2-40B4-BE49-F238E27FC236}">
                <a16:creationId xmlns:a16="http://schemas.microsoft.com/office/drawing/2014/main" id="{23A79C12-6FB5-4193-85AC-E50FF0D4FB48}"/>
              </a:ext>
            </a:extLst>
          </p:cNvPr>
          <p:cNvSpPr>
            <a:spLocks noGrp="1"/>
          </p:cNvSpPr>
          <p:nvPr>
            <p:ph type="title"/>
          </p:nvPr>
        </p:nvSpPr>
        <p:spPr>
          <a:xfrm>
            <a:off x="7350056" y="4580096"/>
            <a:ext cx="3861283" cy="1507067"/>
          </a:xfrm>
        </p:spPr>
        <p:txBody>
          <a:bodyPr>
            <a:normAutofit/>
          </a:bodyPr>
          <a:lstStyle/>
          <a:p>
            <a:r>
              <a:rPr lang="en-US" sz="4800" b="1" dirty="0">
                <a:solidFill>
                  <a:srgbClr val="FFFF00"/>
                </a:solidFill>
              </a:rPr>
              <a:t>Helpful tips</a:t>
            </a:r>
          </a:p>
        </p:txBody>
      </p:sp>
    </p:spTree>
    <p:extLst>
      <p:ext uri="{BB962C8B-B14F-4D97-AF65-F5344CB8AC3E}">
        <p14:creationId xmlns:p14="http://schemas.microsoft.com/office/powerpoint/2010/main" val="2025804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0F3C-E097-4A40-A701-7CF7A04AC444}"/>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Misinterpretations </a:t>
            </a:r>
          </a:p>
        </p:txBody>
      </p:sp>
      <p:graphicFrame>
        <p:nvGraphicFramePr>
          <p:cNvPr id="5" name="Content Placeholder 2">
            <a:extLst>
              <a:ext uri="{FF2B5EF4-FFF2-40B4-BE49-F238E27FC236}">
                <a16:creationId xmlns:a16="http://schemas.microsoft.com/office/drawing/2014/main" id="{C6F826A1-F549-471E-B3EB-04600AB2154F}"/>
              </a:ext>
            </a:extLst>
          </p:cNvPr>
          <p:cNvGraphicFramePr>
            <a:graphicFrameLocks noGrp="1"/>
          </p:cNvGraphicFramePr>
          <p:nvPr>
            <p:ph idx="1"/>
            <p:extLst>
              <p:ext uri="{D42A27DB-BD31-4B8C-83A1-F6EECF244321}">
                <p14:modId xmlns:p14="http://schemas.microsoft.com/office/powerpoint/2010/main" val="1210281495"/>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7212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FCC24-6552-4B81-8D6D-9AD823264EBE}"/>
              </a:ext>
            </a:extLst>
          </p:cNvPr>
          <p:cNvSpPr>
            <a:spLocks noGrp="1"/>
          </p:cNvSpPr>
          <p:nvPr>
            <p:ph type="title"/>
          </p:nvPr>
        </p:nvSpPr>
        <p:spPr>
          <a:xfrm>
            <a:off x="684212" y="685799"/>
            <a:ext cx="3747111" cy="4892040"/>
          </a:xfrm>
        </p:spPr>
        <p:txBody>
          <a:bodyPr>
            <a:normAutofit/>
          </a:bodyPr>
          <a:lstStyle/>
          <a:p>
            <a:pPr algn="r"/>
            <a:r>
              <a:rPr lang="en-US" b="1" dirty="0">
                <a:solidFill>
                  <a:srgbClr val="FFFF00"/>
                </a:solidFill>
              </a:rPr>
              <a:t>Yearly review</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51A69A-8925-4A5E-A88F-2A31AE7264F2}"/>
              </a:ext>
            </a:extLst>
          </p:cNvPr>
          <p:cNvSpPr>
            <a:spLocks noGrp="1"/>
          </p:cNvSpPr>
          <p:nvPr>
            <p:ph idx="1"/>
          </p:nvPr>
        </p:nvSpPr>
        <p:spPr>
          <a:xfrm>
            <a:off x="4979962" y="685799"/>
            <a:ext cx="6288260" cy="4892040"/>
          </a:xfrm>
        </p:spPr>
        <p:txBody>
          <a:bodyPr>
            <a:normAutofit/>
          </a:bodyPr>
          <a:lstStyle/>
          <a:p>
            <a:pPr>
              <a:buClr>
                <a:srgbClr val="FF0000"/>
              </a:buClr>
              <a:buFont typeface="Wingdings" panose="05000000000000000000" pitchFamily="2" charset="2"/>
              <a:buChar char="Ø"/>
            </a:pPr>
            <a:r>
              <a:rPr lang="en-US" sz="2800" dirty="0">
                <a:solidFill>
                  <a:schemeClr val="tx1"/>
                </a:solidFill>
              </a:rPr>
              <a:t>Standards and their subsequent requirements are reviewed, revised, and in some cases reinterpreted for clarification on a yearly basis, though sometimes more often.</a:t>
            </a:r>
          </a:p>
          <a:p>
            <a:pPr lvl="1">
              <a:buClr>
                <a:srgbClr val="FF0000"/>
              </a:buClr>
              <a:buFont typeface="Wingdings" panose="05000000000000000000" pitchFamily="2" charset="2"/>
              <a:buChar char="§"/>
            </a:pPr>
            <a:r>
              <a:rPr lang="en-US" sz="2400" dirty="0">
                <a:solidFill>
                  <a:schemeClr val="tx1"/>
                </a:solidFill>
              </a:rPr>
              <a:t>How do you find out?</a:t>
            </a:r>
          </a:p>
          <a:p>
            <a:pPr lvl="2">
              <a:buClr>
                <a:srgbClr val="FF0000"/>
              </a:buClr>
              <a:buFont typeface="Arial" panose="020B0604020202020204" pitchFamily="34" charset="0"/>
              <a:buChar char="•"/>
            </a:pPr>
            <a:r>
              <a:rPr lang="en-US" sz="2000" dirty="0">
                <a:solidFill>
                  <a:schemeClr val="tx1"/>
                </a:solidFill>
              </a:rPr>
              <a:t>Pennsylvania Police Accreditation Coalition</a:t>
            </a:r>
          </a:p>
          <a:p>
            <a:pPr lvl="2">
              <a:buClr>
                <a:srgbClr val="FF0000"/>
              </a:buClr>
              <a:buFont typeface="Arial" panose="020B0604020202020204" pitchFamily="34" charset="0"/>
              <a:buChar char="•"/>
            </a:pPr>
            <a:r>
              <a:rPr lang="en-US" sz="2000" dirty="0">
                <a:solidFill>
                  <a:schemeClr val="tx1"/>
                </a:solidFill>
              </a:rPr>
              <a:t>PA Chiefs Power DMS Sample Assessment</a:t>
            </a:r>
          </a:p>
        </p:txBody>
      </p:sp>
    </p:spTree>
    <p:extLst>
      <p:ext uri="{BB962C8B-B14F-4D97-AF65-F5344CB8AC3E}">
        <p14:creationId xmlns:p14="http://schemas.microsoft.com/office/powerpoint/2010/main" val="179170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E72AA1E7-7434-43A0-9D05-3C7D3ACC0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C5EA97-5D9A-4805-A291-951E31AB949A}"/>
              </a:ext>
            </a:extLst>
          </p:cNvPr>
          <p:cNvSpPr>
            <a:spLocks noGrp="1"/>
          </p:cNvSpPr>
          <p:nvPr>
            <p:ph type="title"/>
          </p:nvPr>
        </p:nvSpPr>
        <p:spPr>
          <a:xfrm>
            <a:off x="684213" y="685799"/>
            <a:ext cx="6460510" cy="2971801"/>
          </a:xfrm>
        </p:spPr>
        <p:txBody>
          <a:bodyPr vert="horz" lIns="91440" tIns="45720" rIns="91440" bIns="45720" rtlCol="0" anchor="b">
            <a:normAutofit/>
          </a:bodyPr>
          <a:lstStyle/>
          <a:p>
            <a:r>
              <a:rPr lang="en-US" sz="4800" b="1" dirty="0">
                <a:solidFill>
                  <a:srgbClr val="FFFF00"/>
                </a:solidFill>
              </a:rPr>
              <a:t>Annual Compliance Survey</a:t>
            </a:r>
          </a:p>
        </p:txBody>
      </p:sp>
      <p:pic>
        <p:nvPicPr>
          <p:cNvPr id="5" name="Picture 4">
            <a:extLst>
              <a:ext uri="{FF2B5EF4-FFF2-40B4-BE49-F238E27FC236}">
                <a16:creationId xmlns:a16="http://schemas.microsoft.com/office/drawing/2014/main" id="{787C4D90-8E51-441C-8FEA-061A38B2583A}"/>
              </a:ext>
            </a:extLst>
          </p:cNvPr>
          <p:cNvPicPr>
            <a:picLocks noChangeAspect="1"/>
          </p:cNvPicPr>
          <p:nvPr/>
        </p:nvPicPr>
        <p:blipFill rotWithShape="1">
          <a:blip r:embed="rId2"/>
          <a:srcRect l="10337" r="44503" b="-1"/>
          <a:stretch/>
        </p:blipFill>
        <p:spPr>
          <a:xfrm>
            <a:off x="7552266" y="10"/>
            <a:ext cx="4639733" cy="6857990"/>
          </a:xfrm>
          <a:prstGeom prst="rect">
            <a:avLst/>
          </a:prstGeom>
          <a:effectLst>
            <a:innerShdw blurRad="57150" dist="38100" dir="14460000">
              <a:prstClr val="black">
                <a:alpha val="70000"/>
              </a:prstClr>
            </a:innerShdw>
          </a:effectLst>
        </p:spPr>
      </p:pic>
      <p:grpSp>
        <p:nvGrpSpPr>
          <p:cNvPr id="21" name="Group 20">
            <a:extLst>
              <a:ext uri="{FF2B5EF4-FFF2-40B4-BE49-F238E27FC236}">
                <a16:creationId xmlns:a16="http://schemas.microsoft.com/office/drawing/2014/main" id="{466FBB0E-B024-4E3B-9BBD-FF15FC76B6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8170" y="8467"/>
            <a:ext cx="6080656" cy="6163733"/>
            <a:chOff x="6108170" y="8467"/>
            <a:chExt cx="6080656" cy="6163733"/>
          </a:xfrm>
        </p:grpSpPr>
        <p:cxnSp>
          <p:nvCxnSpPr>
            <p:cNvPr id="22" name="Straight Connector 21">
              <a:extLst>
                <a:ext uri="{FF2B5EF4-FFF2-40B4-BE49-F238E27FC236}">
                  <a16:creationId xmlns:a16="http://schemas.microsoft.com/office/drawing/2014/main" id="{55FA0039-AB97-4DC9-AF4A-AB64CB39F0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1E5249B-CC4D-4AE0-A6CD-03FE6A9EEC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CD40048-2612-4C61-8A89-7A71FE462B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BD33E3D-C961-4FE1-8880-F55180E2A5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2266163-3A62-4B10-A0CF-FA0701FC8A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0452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7CA5-127F-431A-9884-0B6E95C7B373}"/>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Organization of Files</a:t>
            </a:r>
          </a:p>
        </p:txBody>
      </p:sp>
      <p:graphicFrame>
        <p:nvGraphicFramePr>
          <p:cNvPr id="24" name="Content Placeholder 2">
            <a:extLst>
              <a:ext uri="{FF2B5EF4-FFF2-40B4-BE49-F238E27FC236}">
                <a16:creationId xmlns:a16="http://schemas.microsoft.com/office/drawing/2014/main" id="{B4AFF684-16B7-434E-94BC-2985BCAD43BE}"/>
              </a:ext>
            </a:extLst>
          </p:cNvPr>
          <p:cNvGraphicFramePr>
            <a:graphicFrameLocks noGrp="1"/>
          </p:cNvGraphicFramePr>
          <p:nvPr>
            <p:ph idx="1"/>
            <p:extLst>
              <p:ext uri="{D42A27DB-BD31-4B8C-83A1-F6EECF244321}">
                <p14:modId xmlns:p14="http://schemas.microsoft.com/office/powerpoint/2010/main" val="299081369"/>
              </p:ext>
            </p:extLst>
          </p:nvPr>
        </p:nvGraphicFramePr>
        <p:xfrm>
          <a:off x="684212" y="495300"/>
          <a:ext cx="10820399" cy="3805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608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8C48A507-F3E4-49C4-8562-FAF258CD90EA}"/>
              </a:ext>
            </a:extLst>
          </p:cNvPr>
          <p:cNvPicPr>
            <a:picLocks noChangeAspect="1"/>
          </p:cNvPicPr>
          <p:nvPr/>
        </p:nvPicPr>
        <p:blipFill rotWithShape="1">
          <a:blip r:embed="rId2"/>
          <a:srcRect t="7407"/>
          <a:stretch/>
        </p:blipFill>
        <p:spPr>
          <a:xfrm>
            <a:off x="20" y="10"/>
            <a:ext cx="12191980" cy="6857990"/>
          </a:xfrm>
          <a:prstGeom prst="rect">
            <a:avLst/>
          </a:prstGeom>
        </p:spPr>
      </p:pic>
    </p:spTree>
    <p:extLst>
      <p:ext uri="{BB962C8B-B14F-4D97-AF65-F5344CB8AC3E}">
        <p14:creationId xmlns:p14="http://schemas.microsoft.com/office/powerpoint/2010/main" val="2099689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device&#10;&#10;Description automatically generated">
            <a:extLst>
              <a:ext uri="{FF2B5EF4-FFF2-40B4-BE49-F238E27FC236}">
                <a16:creationId xmlns:a16="http://schemas.microsoft.com/office/drawing/2014/main" id="{E4EE7C22-F568-495A-9CA0-3ED60B7E472D}"/>
              </a:ext>
            </a:extLst>
          </p:cNvPr>
          <p:cNvPicPr>
            <a:picLocks noChangeAspect="1"/>
          </p:cNvPicPr>
          <p:nvPr/>
        </p:nvPicPr>
        <p:blipFill rotWithShape="1">
          <a:blip r:embed="rId2"/>
          <a:srcRect l="10111" r="11351" b="-1"/>
          <a:stretch/>
        </p:blipFill>
        <p:spPr>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Content Placeholder 2">
            <a:extLst>
              <a:ext uri="{FF2B5EF4-FFF2-40B4-BE49-F238E27FC236}">
                <a16:creationId xmlns:a16="http://schemas.microsoft.com/office/drawing/2014/main" id="{961C6A9E-B306-43E5-8DA4-3EA4AB93A883}"/>
              </a:ext>
            </a:extLst>
          </p:cNvPr>
          <p:cNvSpPr>
            <a:spLocks noGrp="1"/>
          </p:cNvSpPr>
          <p:nvPr>
            <p:ph idx="1"/>
          </p:nvPr>
        </p:nvSpPr>
        <p:spPr>
          <a:xfrm>
            <a:off x="7532710" y="1822449"/>
            <a:ext cx="3479419" cy="3070226"/>
          </a:xfrm>
        </p:spPr>
        <p:txBody>
          <a:bodyPr anchor="t">
            <a:normAutofit/>
          </a:bodyPr>
          <a:lstStyle/>
          <a:p>
            <a:pPr>
              <a:buClr>
                <a:srgbClr val="FF0000"/>
              </a:buClr>
              <a:buFont typeface="Wingdings" panose="05000000000000000000" pitchFamily="2" charset="2"/>
              <a:buChar char="Ø"/>
            </a:pPr>
            <a:r>
              <a:rPr lang="en-US" sz="2400" dirty="0">
                <a:solidFill>
                  <a:schemeClr val="tx1"/>
                </a:solidFill>
              </a:rPr>
              <a:t>Make it easy to:</a:t>
            </a:r>
          </a:p>
          <a:p>
            <a:pPr lvl="1">
              <a:buClr>
                <a:srgbClr val="FF0000"/>
              </a:buClr>
              <a:buFont typeface="Wingdings" panose="05000000000000000000" pitchFamily="2" charset="2"/>
              <a:buChar char="§"/>
            </a:pPr>
            <a:r>
              <a:rPr lang="en-US" sz="2400" dirty="0">
                <a:solidFill>
                  <a:schemeClr val="tx1"/>
                </a:solidFill>
              </a:rPr>
              <a:t>Follow</a:t>
            </a:r>
          </a:p>
          <a:p>
            <a:pPr lvl="1">
              <a:buClr>
                <a:srgbClr val="FF0000"/>
              </a:buClr>
              <a:buFont typeface="Wingdings" panose="05000000000000000000" pitchFamily="2" charset="2"/>
              <a:buChar char="§"/>
            </a:pPr>
            <a:r>
              <a:rPr lang="en-US" sz="2400" dirty="0">
                <a:solidFill>
                  <a:schemeClr val="tx1"/>
                </a:solidFill>
              </a:rPr>
              <a:t>Read</a:t>
            </a:r>
          </a:p>
          <a:p>
            <a:pPr lvl="1">
              <a:buClr>
                <a:srgbClr val="FF0000"/>
              </a:buClr>
              <a:buFont typeface="Wingdings" panose="05000000000000000000" pitchFamily="2" charset="2"/>
              <a:buChar char="§"/>
            </a:pPr>
            <a:r>
              <a:rPr lang="en-US" sz="2400" dirty="0">
                <a:solidFill>
                  <a:schemeClr val="tx1"/>
                </a:solidFill>
              </a:rPr>
              <a:t>Understand</a:t>
            </a:r>
          </a:p>
          <a:p>
            <a:pPr lvl="1">
              <a:buClr>
                <a:srgbClr val="FF0000"/>
              </a:buClr>
              <a:buFont typeface="Wingdings" panose="05000000000000000000" pitchFamily="2" charset="2"/>
              <a:buChar char="§"/>
            </a:pPr>
            <a:r>
              <a:rPr lang="en-US" sz="2400" dirty="0">
                <a:solidFill>
                  <a:schemeClr val="tx1"/>
                </a:solidFill>
              </a:rPr>
              <a:t>Find information</a:t>
            </a:r>
          </a:p>
          <a:p>
            <a:pPr lvl="1">
              <a:buClr>
                <a:srgbClr val="FF0000"/>
              </a:buClr>
              <a:buFont typeface="Wingdings" panose="05000000000000000000" pitchFamily="2" charset="2"/>
              <a:buChar char="§"/>
            </a:pPr>
            <a:r>
              <a:rPr lang="en-US" sz="2400" dirty="0">
                <a:solidFill>
                  <a:schemeClr val="tx1"/>
                </a:solidFill>
              </a:rPr>
              <a:t>Reasonable</a:t>
            </a:r>
          </a:p>
        </p:txBody>
      </p:sp>
      <p:grpSp>
        <p:nvGrpSpPr>
          <p:cNvPr id="28" name="Group 27">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9" name="Straight Connector 28">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64327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7E76E764-7D03-4403-9B9D-7FBE8FDAA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DB4CB9-85D2-4B9F-8BF7-985EBCFA3193}"/>
              </a:ext>
            </a:extLst>
          </p:cNvPr>
          <p:cNvSpPr>
            <a:spLocks noGrp="1"/>
          </p:cNvSpPr>
          <p:nvPr>
            <p:ph type="ctrTitle"/>
          </p:nvPr>
        </p:nvSpPr>
        <p:spPr>
          <a:xfrm>
            <a:off x="665640" y="4008962"/>
            <a:ext cx="10838972" cy="1419757"/>
          </a:xfrm>
        </p:spPr>
        <p:txBody>
          <a:bodyPr>
            <a:normAutofit/>
          </a:bodyPr>
          <a:lstStyle/>
          <a:p>
            <a:pPr algn="ctr">
              <a:lnSpc>
                <a:spcPct val="90000"/>
              </a:lnSpc>
            </a:pPr>
            <a:r>
              <a:rPr lang="en-US" b="1" dirty="0">
                <a:solidFill>
                  <a:srgbClr val="FFFF00"/>
                </a:solidFill>
              </a:rPr>
              <a:t>Mock Accreditation Assessment</a:t>
            </a:r>
          </a:p>
        </p:txBody>
      </p:sp>
      <p:sp useBgFill="1">
        <p:nvSpPr>
          <p:cNvPr id="23" name="Snip Diagonal Corner Rectangle 6">
            <a:extLst>
              <a:ext uri="{FF2B5EF4-FFF2-40B4-BE49-F238E27FC236}">
                <a16:creationId xmlns:a16="http://schemas.microsoft.com/office/drawing/2014/main" id="{FCEE49A1-138E-4B5B-ACEB-C61A5C591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947" y="654449"/>
            <a:ext cx="5212106" cy="3199796"/>
          </a:xfrm>
          <a:prstGeom prst="snip2DiagRect">
            <a:avLst>
              <a:gd name="adj1" fmla="val 1575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sign with white text&#10;&#10;Description automatically generated">
            <a:extLst>
              <a:ext uri="{FF2B5EF4-FFF2-40B4-BE49-F238E27FC236}">
                <a16:creationId xmlns:a16="http://schemas.microsoft.com/office/drawing/2014/main" id="{C80BB798-850C-4E10-914D-DF7A3A2C5E71}"/>
              </a:ext>
            </a:extLst>
          </p:cNvPr>
          <p:cNvPicPr>
            <a:picLocks noChangeAspect="1"/>
          </p:cNvPicPr>
          <p:nvPr/>
        </p:nvPicPr>
        <p:blipFill>
          <a:blip r:embed="rId2"/>
          <a:stretch>
            <a:fillRect/>
          </a:stretch>
        </p:blipFill>
        <p:spPr>
          <a:xfrm>
            <a:off x="3977032" y="1361124"/>
            <a:ext cx="4240388" cy="1817309"/>
          </a:xfrm>
          <a:prstGeom prst="rect">
            <a:avLst/>
          </a:prstGeom>
        </p:spPr>
      </p:pic>
      <p:grpSp>
        <p:nvGrpSpPr>
          <p:cNvPr id="16" name="Group 15">
            <a:extLst>
              <a:ext uri="{FF2B5EF4-FFF2-40B4-BE49-F238E27FC236}">
                <a16:creationId xmlns:a16="http://schemas.microsoft.com/office/drawing/2014/main" id="{4C5F9751-5C17-4A6E-B14B-E470DE730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id="{E227E3FD-D9DF-4992-B8FA-601F41037E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9545A5-23B6-4BAD-BBD2-0DAA9C0A8B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F03D121-7989-4398-BEE8-0208851A0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C5D0FAB-D1B6-4544-836C-75FB75622C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FB23E85-CD62-4E51-96C9-ECCEFE8FF9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3496200"/>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EB582-1333-4D12-9320-FC7792C5E8B1}"/>
              </a:ext>
            </a:extLst>
          </p:cNvPr>
          <p:cNvSpPr>
            <a:spLocks noGrp="1"/>
          </p:cNvSpPr>
          <p:nvPr>
            <p:ph type="title"/>
          </p:nvPr>
        </p:nvSpPr>
        <p:spPr/>
        <p:txBody>
          <a:bodyPr/>
          <a:lstStyle/>
          <a:p>
            <a:r>
              <a:rPr lang="en-US" b="1" dirty="0">
                <a:solidFill>
                  <a:srgbClr val="FFFF00"/>
                </a:solidFill>
              </a:rPr>
              <a:t>What is a “Mock”?</a:t>
            </a:r>
          </a:p>
        </p:txBody>
      </p:sp>
      <p:sp>
        <p:nvSpPr>
          <p:cNvPr id="3" name="Content Placeholder 2">
            <a:extLst>
              <a:ext uri="{FF2B5EF4-FFF2-40B4-BE49-F238E27FC236}">
                <a16:creationId xmlns:a16="http://schemas.microsoft.com/office/drawing/2014/main" id="{70B4ACDD-B26D-465A-B7CA-670FC899B05B}"/>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2800" dirty="0">
                <a:solidFill>
                  <a:schemeClr val="tx1"/>
                </a:solidFill>
              </a:rPr>
              <a:t>Voluntary</a:t>
            </a:r>
          </a:p>
          <a:p>
            <a:pPr lvl="1">
              <a:buClr>
                <a:srgbClr val="FF0000"/>
              </a:buClr>
              <a:buFont typeface="Wingdings" panose="05000000000000000000" pitchFamily="2" charset="2"/>
              <a:buChar char="§"/>
            </a:pPr>
            <a:r>
              <a:rPr lang="en-US" sz="2400" dirty="0">
                <a:solidFill>
                  <a:schemeClr val="tx1"/>
                </a:solidFill>
              </a:rPr>
              <a:t>Arranged at agency discretion through PPAC</a:t>
            </a:r>
          </a:p>
          <a:p>
            <a:pPr lvl="1">
              <a:buClr>
                <a:srgbClr val="FF0000"/>
              </a:buClr>
              <a:buFont typeface="Wingdings" panose="05000000000000000000" pitchFamily="2" charset="2"/>
              <a:buChar char="§"/>
            </a:pPr>
            <a:r>
              <a:rPr lang="en-US" sz="2400" dirty="0">
                <a:solidFill>
                  <a:schemeClr val="tx1"/>
                </a:solidFill>
              </a:rPr>
              <a:t>Cost</a:t>
            </a:r>
          </a:p>
          <a:p>
            <a:pPr lvl="2">
              <a:buClr>
                <a:srgbClr val="FF0000"/>
              </a:buClr>
              <a:buFont typeface="Arial" panose="020B0604020202020204" pitchFamily="34" charset="0"/>
              <a:buChar char="•"/>
            </a:pPr>
            <a:r>
              <a:rPr lang="en-US" sz="2000" dirty="0">
                <a:solidFill>
                  <a:schemeClr val="tx1"/>
                </a:solidFill>
              </a:rPr>
              <a:t>Paid for via yearly membership dues to PPAC</a:t>
            </a:r>
          </a:p>
          <a:p>
            <a:pPr lvl="2">
              <a:buClr>
                <a:srgbClr val="FF0000"/>
              </a:buClr>
              <a:buFont typeface="Arial" panose="020B0604020202020204" pitchFamily="34" charset="0"/>
              <a:buChar char="•"/>
            </a:pPr>
            <a:r>
              <a:rPr lang="en-US" sz="2000" dirty="0">
                <a:solidFill>
                  <a:schemeClr val="tx1"/>
                </a:solidFill>
              </a:rPr>
              <a:t>Invoice if non-PPAC member</a:t>
            </a:r>
          </a:p>
          <a:p>
            <a:pPr>
              <a:buClr>
                <a:srgbClr val="FF0000"/>
              </a:buClr>
              <a:buFont typeface="Wingdings" panose="05000000000000000000" pitchFamily="2" charset="2"/>
              <a:buChar char="Ø"/>
            </a:pPr>
            <a:r>
              <a:rPr lang="en-US" sz="2800" dirty="0">
                <a:solidFill>
                  <a:schemeClr val="tx1"/>
                </a:solidFill>
              </a:rPr>
              <a:t>“Informal” assessment</a:t>
            </a:r>
          </a:p>
          <a:p>
            <a:pPr lvl="1">
              <a:buClr>
                <a:srgbClr val="FF0000"/>
              </a:buClr>
              <a:buFont typeface="Wingdings" panose="05000000000000000000" pitchFamily="2" charset="2"/>
              <a:buChar char="§"/>
            </a:pPr>
            <a:r>
              <a:rPr lang="en-US" sz="2400" dirty="0">
                <a:solidFill>
                  <a:schemeClr val="tx1"/>
                </a:solidFill>
              </a:rPr>
              <a:t>“Find what is wrong”</a:t>
            </a:r>
          </a:p>
        </p:txBody>
      </p:sp>
    </p:spTree>
    <p:extLst>
      <p:ext uri="{BB962C8B-B14F-4D97-AF65-F5344CB8AC3E}">
        <p14:creationId xmlns:p14="http://schemas.microsoft.com/office/powerpoint/2010/main" val="83598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29">
            <a:extLst>
              <a:ext uri="{FF2B5EF4-FFF2-40B4-BE49-F238E27FC236}">
                <a16:creationId xmlns:a16="http://schemas.microsoft.com/office/drawing/2014/main" id="{7E76E764-7D03-4403-9B9D-7FBE8FDAA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6A8A3BD-7681-40D9-BE7E-EFB81F4EC752}"/>
              </a:ext>
            </a:extLst>
          </p:cNvPr>
          <p:cNvSpPr>
            <a:spLocks noGrp="1"/>
          </p:cNvSpPr>
          <p:nvPr>
            <p:ph type="ctrTitle"/>
          </p:nvPr>
        </p:nvSpPr>
        <p:spPr>
          <a:xfrm>
            <a:off x="665640" y="4008962"/>
            <a:ext cx="10838972" cy="1419757"/>
          </a:xfrm>
        </p:spPr>
        <p:txBody>
          <a:bodyPr>
            <a:normAutofit/>
          </a:bodyPr>
          <a:lstStyle/>
          <a:p>
            <a:pPr algn="ctr">
              <a:lnSpc>
                <a:spcPct val="90000"/>
              </a:lnSpc>
            </a:pPr>
            <a:r>
              <a:rPr lang="en-US" b="1" dirty="0">
                <a:solidFill>
                  <a:srgbClr val="FFFF00"/>
                </a:solidFill>
              </a:rPr>
              <a:t>Who conducts your mock accreditation assessment?</a:t>
            </a:r>
          </a:p>
        </p:txBody>
      </p:sp>
      <p:sp>
        <p:nvSpPr>
          <p:cNvPr id="5" name="Subtitle 4">
            <a:extLst>
              <a:ext uri="{FF2B5EF4-FFF2-40B4-BE49-F238E27FC236}">
                <a16:creationId xmlns:a16="http://schemas.microsoft.com/office/drawing/2014/main" id="{C8680C3A-B5A8-488C-9F9D-72D4DCBF92E0}"/>
              </a:ext>
            </a:extLst>
          </p:cNvPr>
          <p:cNvSpPr>
            <a:spLocks noGrp="1"/>
          </p:cNvSpPr>
          <p:nvPr>
            <p:ph type="subTitle" idx="1"/>
          </p:nvPr>
        </p:nvSpPr>
        <p:spPr>
          <a:xfrm>
            <a:off x="1261010" y="5445657"/>
            <a:ext cx="9648233" cy="772263"/>
          </a:xfrm>
        </p:spPr>
        <p:txBody>
          <a:bodyPr>
            <a:normAutofit/>
          </a:bodyPr>
          <a:lstStyle/>
          <a:p>
            <a:pPr algn="ctr">
              <a:buClr>
                <a:srgbClr val="FF0000"/>
              </a:buClr>
            </a:pPr>
            <a:r>
              <a:rPr lang="en-US" b="1" dirty="0">
                <a:solidFill>
                  <a:schemeClr val="bg1"/>
                </a:solidFill>
              </a:rPr>
              <a:t>Pennsylvania Police Accreditation Coalition</a:t>
            </a:r>
          </a:p>
        </p:txBody>
      </p:sp>
      <p:sp useBgFill="1">
        <p:nvSpPr>
          <p:cNvPr id="46" name="Snip Diagonal Corner Rectangle 6">
            <a:extLst>
              <a:ext uri="{FF2B5EF4-FFF2-40B4-BE49-F238E27FC236}">
                <a16:creationId xmlns:a16="http://schemas.microsoft.com/office/drawing/2014/main" id="{FCEE49A1-138E-4B5B-ACEB-C61A5C591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947" y="654449"/>
            <a:ext cx="5212106" cy="3199796"/>
          </a:xfrm>
          <a:prstGeom prst="snip2DiagRect">
            <a:avLst>
              <a:gd name="adj1" fmla="val 1575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4C5F9751-5C17-4A6E-B14B-E470DE730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5" name="Straight Connector 34">
              <a:extLst>
                <a:ext uri="{FF2B5EF4-FFF2-40B4-BE49-F238E27FC236}">
                  <a16:creationId xmlns:a16="http://schemas.microsoft.com/office/drawing/2014/main" id="{E227E3FD-D9DF-4992-B8FA-601F41037E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F9545A5-23B6-4BAD-BBD2-0DAA9C0A8B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F03D121-7989-4398-BEE8-0208851A0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C5D0FAB-D1B6-4544-836C-75FB75622C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FB23E85-CD62-4E51-96C9-ECCEFE8FF9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3" name="Picture 2" descr="A picture containing drawing, food, room&#10;&#10;Description automatically generated">
            <a:extLst>
              <a:ext uri="{FF2B5EF4-FFF2-40B4-BE49-F238E27FC236}">
                <a16:creationId xmlns:a16="http://schemas.microsoft.com/office/drawing/2014/main" id="{023591C7-BB3F-41CE-8DB9-20245DCD240F}"/>
              </a:ext>
            </a:extLst>
          </p:cNvPr>
          <p:cNvPicPr>
            <a:picLocks noChangeAspect="1"/>
          </p:cNvPicPr>
          <p:nvPr/>
        </p:nvPicPr>
        <p:blipFill>
          <a:blip r:embed="rId2"/>
          <a:stretch>
            <a:fillRect/>
          </a:stretch>
        </p:blipFill>
        <p:spPr>
          <a:xfrm>
            <a:off x="5135022" y="1299264"/>
            <a:ext cx="1921956" cy="1910165"/>
          </a:xfrm>
          <a:prstGeom prst="rect">
            <a:avLst/>
          </a:prstGeom>
        </p:spPr>
      </p:pic>
    </p:spTree>
    <p:extLst>
      <p:ext uri="{BB962C8B-B14F-4D97-AF65-F5344CB8AC3E}">
        <p14:creationId xmlns:p14="http://schemas.microsoft.com/office/powerpoint/2010/main" val="3688165516"/>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8F29E-14EE-4ACD-8461-D628CC4BCAA8}"/>
              </a:ext>
            </a:extLst>
          </p:cNvPr>
          <p:cNvSpPr>
            <a:spLocks noGrp="1"/>
          </p:cNvSpPr>
          <p:nvPr>
            <p:ph idx="1"/>
          </p:nvPr>
        </p:nvSpPr>
        <p:spPr/>
        <p:txBody>
          <a:bodyPr>
            <a:normAutofit lnSpcReduction="10000"/>
          </a:bodyPr>
          <a:lstStyle/>
          <a:p>
            <a:pPr>
              <a:buClr>
                <a:srgbClr val="FF0000"/>
              </a:buClr>
              <a:buFont typeface="Wingdings" panose="05000000000000000000" pitchFamily="2" charset="2"/>
              <a:buChar char="Ø"/>
            </a:pPr>
            <a:r>
              <a:rPr lang="en-US" sz="2400" dirty="0">
                <a:solidFill>
                  <a:schemeClr val="tx1"/>
                </a:solidFill>
              </a:rPr>
              <a:t>Membership</a:t>
            </a:r>
          </a:p>
          <a:p>
            <a:pPr lvl="1">
              <a:buClr>
                <a:srgbClr val="FF0000"/>
              </a:buClr>
              <a:buFont typeface="Wingdings" panose="05000000000000000000" pitchFamily="2" charset="2"/>
              <a:buChar char="§"/>
            </a:pPr>
            <a:r>
              <a:rPr lang="en-US" sz="2000" dirty="0">
                <a:solidFill>
                  <a:schemeClr val="tx1"/>
                </a:solidFill>
              </a:rPr>
              <a:t>Executive Board</a:t>
            </a:r>
          </a:p>
          <a:p>
            <a:pPr lvl="2">
              <a:buClr>
                <a:srgbClr val="FF0000"/>
              </a:buClr>
              <a:buFont typeface="Wingdings" panose="05000000000000000000" pitchFamily="2" charset="2"/>
              <a:buChar char="§"/>
            </a:pPr>
            <a:r>
              <a:rPr lang="en-US" sz="1800" dirty="0">
                <a:solidFill>
                  <a:schemeClr val="tx1"/>
                </a:solidFill>
              </a:rPr>
              <a:t>David Madrak, President</a:t>
            </a:r>
          </a:p>
          <a:p>
            <a:pPr lvl="2">
              <a:buClr>
                <a:srgbClr val="FF0000"/>
              </a:buClr>
              <a:buFont typeface="Wingdings" panose="05000000000000000000" pitchFamily="2" charset="2"/>
              <a:buChar char="§"/>
            </a:pPr>
            <a:r>
              <a:rPr lang="en-US" sz="1800" dirty="0">
                <a:solidFill>
                  <a:schemeClr val="tx1"/>
                </a:solidFill>
              </a:rPr>
              <a:t>Ryan Cywinski, Vice President</a:t>
            </a:r>
          </a:p>
          <a:p>
            <a:pPr lvl="2">
              <a:buClr>
                <a:srgbClr val="FF0000"/>
              </a:buClr>
              <a:buFont typeface="Wingdings" panose="05000000000000000000" pitchFamily="2" charset="2"/>
              <a:buChar char="§"/>
            </a:pPr>
            <a:r>
              <a:rPr lang="en-US" sz="1800" dirty="0">
                <a:solidFill>
                  <a:schemeClr val="tx1"/>
                </a:solidFill>
              </a:rPr>
              <a:t>Jenn Ruggeri, Recording Secretary </a:t>
            </a:r>
          </a:p>
          <a:p>
            <a:pPr lvl="2">
              <a:buClr>
                <a:srgbClr val="FF0000"/>
              </a:buClr>
              <a:buFont typeface="Wingdings" panose="05000000000000000000" pitchFamily="2" charset="2"/>
              <a:buChar char="§"/>
            </a:pPr>
            <a:r>
              <a:rPr lang="en-US" sz="1800" dirty="0">
                <a:solidFill>
                  <a:schemeClr val="tx1"/>
                </a:solidFill>
              </a:rPr>
              <a:t>Michael Piacentino, Treasurer </a:t>
            </a:r>
          </a:p>
          <a:p>
            <a:pPr lvl="1">
              <a:buClr>
                <a:srgbClr val="FF0000"/>
              </a:buClr>
              <a:buFont typeface="Wingdings" panose="05000000000000000000" pitchFamily="2" charset="2"/>
              <a:buChar char="§"/>
            </a:pPr>
            <a:r>
              <a:rPr lang="en-US" sz="2000" dirty="0">
                <a:solidFill>
                  <a:schemeClr val="tx1"/>
                </a:solidFill>
              </a:rPr>
              <a:t>Dues</a:t>
            </a:r>
          </a:p>
          <a:p>
            <a:pPr lvl="2">
              <a:buClr>
                <a:srgbClr val="FF0000"/>
              </a:buClr>
              <a:buFont typeface="Wingdings" panose="05000000000000000000" pitchFamily="2" charset="2"/>
              <a:buChar char="§"/>
            </a:pPr>
            <a:r>
              <a:rPr lang="en-US" sz="1800" dirty="0">
                <a:solidFill>
                  <a:schemeClr val="tx1"/>
                </a:solidFill>
              </a:rPr>
              <a:t>$100.00 per year</a:t>
            </a:r>
          </a:p>
          <a:p>
            <a:pPr lvl="1">
              <a:buClr>
                <a:srgbClr val="FF0000"/>
              </a:buClr>
              <a:buFont typeface="Wingdings" panose="05000000000000000000" pitchFamily="2" charset="2"/>
              <a:buChar char="§"/>
            </a:pPr>
            <a:r>
              <a:rPr lang="en-US" sz="2000" dirty="0">
                <a:solidFill>
                  <a:schemeClr val="tx1"/>
                </a:solidFill>
              </a:rPr>
              <a:t>Website </a:t>
            </a:r>
          </a:p>
          <a:p>
            <a:pPr lvl="2">
              <a:buClr>
                <a:srgbClr val="FF0000"/>
              </a:buClr>
              <a:buFont typeface="Arial" panose="020B0604020202020204" pitchFamily="34" charset="0"/>
              <a:buChar char="•"/>
            </a:pPr>
            <a:r>
              <a:rPr lang="en-US" sz="1800" dirty="0">
                <a:solidFill>
                  <a:schemeClr val="tx1"/>
                </a:solidFill>
                <a:hlinkClick r:id="rId2">
                  <a:extLst>
                    <a:ext uri="{A12FA001-AC4F-418D-AE19-62706E023703}">
                      <ahyp:hlinkClr xmlns:ahyp="http://schemas.microsoft.com/office/drawing/2018/hyperlinkcolor" val="tx"/>
                    </a:ext>
                  </a:extLst>
                </a:hlinkClick>
              </a:rPr>
              <a:t>www.papac.org</a:t>
            </a:r>
            <a:endParaRPr lang="en-US" sz="1800" dirty="0">
              <a:solidFill>
                <a:schemeClr val="tx1"/>
              </a:solidFill>
            </a:endParaRPr>
          </a:p>
          <a:p>
            <a:pPr lvl="1">
              <a:buClr>
                <a:srgbClr val="FF0000"/>
              </a:buClr>
              <a:buFont typeface="Wingdings" panose="05000000000000000000" pitchFamily="2" charset="2"/>
              <a:buChar char="§"/>
            </a:pPr>
            <a:r>
              <a:rPr lang="en-US" sz="2000" dirty="0">
                <a:solidFill>
                  <a:schemeClr val="tx1"/>
                </a:solidFill>
              </a:rPr>
              <a:t>Monthly Meetings </a:t>
            </a:r>
          </a:p>
          <a:p>
            <a:pPr lvl="2">
              <a:buClr>
                <a:srgbClr val="FF0000"/>
              </a:buClr>
              <a:buFont typeface="Arial" panose="020B0604020202020204" pitchFamily="34" charset="0"/>
              <a:buChar char="•"/>
            </a:pPr>
            <a:r>
              <a:rPr lang="en-US" sz="1800" dirty="0">
                <a:solidFill>
                  <a:schemeClr val="tx1"/>
                </a:solidFill>
              </a:rPr>
              <a:t>Schedule</a:t>
            </a:r>
          </a:p>
          <a:p>
            <a:pPr lvl="2">
              <a:buClr>
                <a:srgbClr val="FF0000"/>
              </a:buClr>
              <a:buFont typeface="Arial" panose="020B0604020202020204" pitchFamily="34" charset="0"/>
              <a:buChar char="•"/>
            </a:pPr>
            <a:r>
              <a:rPr lang="en-US" sz="1800" dirty="0">
                <a:solidFill>
                  <a:schemeClr val="tx1"/>
                </a:solidFill>
              </a:rPr>
              <a:t>Minutes</a:t>
            </a:r>
          </a:p>
        </p:txBody>
      </p:sp>
      <p:sp>
        <p:nvSpPr>
          <p:cNvPr id="9" name="Title 1">
            <a:extLst>
              <a:ext uri="{FF2B5EF4-FFF2-40B4-BE49-F238E27FC236}">
                <a16:creationId xmlns:a16="http://schemas.microsoft.com/office/drawing/2014/main" id="{82B8B651-F559-4AD1-8989-9104DB2E1A95}"/>
              </a:ext>
            </a:extLst>
          </p:cNvPr>
          <p:cNvSpPr txBox="1">
            <a:spLocks/>
          </p:cNvSpPr>
          <p:nvPr/>
        </p:nvSpPr>
        <p:spPr>
          <a:xfrm>
            <a:off x="6963711" y="1644099"/>
            <a:ext cx="4205003" cy="952499"/>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rgbClr val="FFFF00"/>
                </a:solidFill>
              </a:rPr>
              <a:t>What is ppac?</a:t>
            </a:r>
          </a:p>
        </p:txBody>
      </p:sp>
      <p:pic>
        <p:nvPicPr>
          <p:cNvPr id="13" name="Picture 12" descr="A picture containing food, drawing&#10;&#10;Description automatically generated">
            <a:extLst>
              <a:ext uri="{FF2B5EF4-FFF2-40B4-BE49-F238E27FC236}">
                <a16:creationId xmlns:a16="http://schemas.microsoft.com/office/drawing/2014/main" id="{E7D5310A-A997-41D0-9F1C-98851968C574}"/>
              </a:ext>
            </a:extLst>
          </p:cNvPr>
          <p:cNvPicPr>
            <a:picLocks noChangeAspect="1"/>
          </p:cNvPicPr>
          <p:nvPr/>
        </p:nvPicPr>
        <p:blipFill>
          <a:blip r:embed="rId3"/>
          <a:stretch>
            <a:fillRect/>
          </a:stretch>
        </p:blipFill>
        <p:spPr>
          <a:xfrm>
            <a:off x="4189413" y="5041900"/>
            <a:ext cx="4876800" cy="952500"/>
          </a:xfrm>
          <a:prstGeom prst="rect">
            <a:avLst/>
          </a:prstGeom>
        </p:spPr>
      </p:pic>
    </p:spTree>
    <p:extLst>
      <p:ext uri="{BB962C8B-B14F-4D97-AF65-F5344CB8AC3E}">
        <p14:creationId xmlns:p14="http://schemas.microsoft.com/office/powerpoint/2010/main" val="1038728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33" name="Rectangle 21">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909CD-D43D-4A6B-B6D8-5D3BB57A43BF}"/>
              </a:ext>
            </a:extLst>
          </p:cNvPr>
          <p:cNvSpPr>
            <a:spLocks noGrp="1"/>
          </p:cNvSpPr>
          <p:nvPr>
            <p:ph type="title"/>
          </p:nvPr>
        </p:nvSpPr>
        <p:spPr>
          <a:xfrm>
            <a:off x="6084114" y="4487332"/>
            <a:ext cx="4205003" cy="1507067"/>
          </a:xfrm>
        </p:spPr>
        <p:txBody>
          <a:bodyPr>
            <a:normAutofit/>
          </a:bodyPr>
          <a:lstStyle/>
          <a:p>
            <a:r>
              <a:rPr lang="en-US" sz="3200" b="1" dirty="0">
                <a:solidFill>
                  <a:srgbClr val="FFFF00"/>
                </a:solidFill>
              </a:rPr>
              <a:t>How do I schedule a mock?</a:t>
            </a:r>
          </a:p>
        </p:txBody>
      </p:sp>
      <p:sp>
        <p:nvSpPr>
          <p:cNvPr id="34"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clock&#10;&#10;Description automatically generated">
            <a:extLst>
              <a:ext uri="{FF2B5EF4-FFF2-40B4-BE49-F238E27FC236}">
                <a16:creationId xmlns:a16="http://schemas.microsoft.com/office/drawing/2014/main" id="{3924C7D1-449B-40A5-9184-C53E3EEF1948}"/>
              </a:ext>
            </a:extLst>
          </p:cNvPr>
          <p:cNvPicPr>
            <a:picLocks noChangeAspect="1"/>
          </p:cNvPicPr>
          <p:nvPr/>
        </p:nvPicPr>
        <p:blipFill rotWithShape="1">
          <a:blip r:embed="rId2"/>
          <a:srcRect l="10231" r="16982" b="-1"/>
          <a:stretch/>
        </p:blipFill>
        <p:spPr>
          <a:xfrm>
            <a:off x="797205" y="786117"/>
            <a:ext cx="4809744" cy="4956048"/>
          </a:xfrm>
          <a:custGeom>
            <a:avLst/>
            <a:gdLst>
              <a:gd name="connsiteX0" fmla="*/ 478762 w 4809744"/>
              <a:gd name="connsiteY0" fmla="*/ 0 h 4956048"/>
              <a:gd name="connsiteX1" fmla="*/ 4809744 w 4809744"/>
              <a:gd name="connsiteY1" fmla="*/ 0 h 4956048"/>
              <a:gd name="connsiteX2" fmla="*/ 4809744 w 4809744"/>
              <a:gd name="connsiteY2" fmla="*/ 4477286 h 4956048"/>
              <a:gd name="connsiteX3" fmla="*/ 4330982 w 4809744"/>
              <a:gd name="connsiteY3" fmla="*/ 4956048 h 4956048"/>
              <a:gd name="connsiteX4" fmla="*/ 0 w 4809744"/>
              <a:gd name="connsiteY4" fmla="*/ 4956048 h 4956048"/>
              <a:gd name="connsiteX5" fmla="*/ 0 w 4809744"/>
              <a:gd name="connsiteY5" fmla="*/ 478762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3" name="Content Placeholder 2">
            <a:extLst>
              <a:ext uri="{FF2B5EF4-FFF2-40B4-BE49-F238E27FC236}">
                <a16:creationId xmlns:a16="http://schemas.microsoft.com/office/drawing/2014/main" id="{28171460-FF00-403A-B61E-FA6F833EACEB}"/>
              </a:ext>
            </a:extLst>
          </p:cNvPr>
          <p:cNvSpPr>
            <a:spLocks noGrp="1"/>
          </p:cNvSpPr>
          <p:nvPr>
            <p:ph idx="1"/>
          </p:nvPr>
        </p:nvSpPr>
        <p:spPr>
          <a:xfrm>
            <a:off x="6095998" y="685800"/>
            <a:ext cx="4819653" cy="3615267"/>
          </a:xfrm>
        </p:spPr>
        <p:txBody>
          <a:bodyPr>
            <a:normAutofit/>
          </a:bodyPr>
          <a:lstStyle/>
          <a:p>
            <a:pPr>
              <a:buClr>
                <a:srgbClr val="FF0000"/>
              </a:buClr>
              <a:buFont typeface="Wingdings" panose="05000000000000000000" pitchFamily="2" charset="2"/>
              <a:buChar char="Ø"/>
            </a:pPr>
            <a:r>
              <a:rPr lang="en-US" sz="2400" dirty="0">
                <a:solidFill>
                  <a:schemeClr val="tx1"/>
                </a:solidFill>
              </a:rPr>
              <a:t>Registration</a:t>
            </a:r>
          </a:p>
          <a:p>
            <a:pPr lvl="1">
              <a:buClr>
                <a:srgbClr val="FF0000"/>
              </a:buClr>
              <a:buFont typeface="Wingdings" panose="05000000000000000000" pitchFamily="2" charset="2"/>
              <a:buChar char="§"/>
            </a:pPr>
            <a:r>
              <a:rPr lang="en-US" sz="2400" dirty="0">
                <a:solidFill>
                  <a:schemeClr val="tx1"/>
                </a:solidFill>
              </a:rPr>
              <a:t>Complete the form on the website</a:t>
            </a:r>
          </a:p>
          <a:p>
            <a:pPr lvl="2">
              <a:buClr>
                <a:srgbClr val="FF0000"/>
              </a:buClr>
              <a:buFont typeface="Arial" panose="020B0604020202020204" pitchFamily="34" charset="0"/>
              <a:buChar char="•"/>
            </a:pPr>
            <a:r>
              <a:rPr lang="en-US" sz="2400" dirty="0">
                <a:solidFill>
                  <a:schemeClr val="tx1"/>
                </a:solidFill>
                <a:hlinkClick r:id="rId3">
                  <a:extLst>
                    <a:ext uri="{A12FA001-AC4F-418D-AE19-62706E023703}">
                      <ahyp:hlinkClr xmlns:ahyp="http://schemas.microsoft.com/office/drawing/2018/hyperlinkcolor" val="tx"/>
                    </a:ext>
                  </a:extLst>
                </a:hlinkClick>
              </a:rPr>
              <a:t>www.papac.org</a:t>
            </a:r>
            <a:endParaRPr lang="en-US" sz="2400" dirty="0">
              <a:solidFill>
                <a:schemeClr val="tx1"/>
              </a:solidFill>
            </a:endParaRPr>
          </a:p>
          <a:p>
            <a:pPr marL="0" indent="0">
              <a:buNone/>
            </a:pPr>
            <a:endParaRPr lang="en-US" sz="1800" dirty="0"/>
          </a:p>
        </p:txBody>
      </p:sp>
      <p:grpSp>
        <p:nvGrpSpPr>
          <p:cNvPr id="35" name="Group 25">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7" name="Straight Connector 26">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18511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083745-00FB-47ED-BA96-A41FC096002E}"/>
              </a:ext>
            </a:extLst>
          </p:cNvPr>
          <p:cNvSpPr>
            <a:spLocks noGrp="1"/>
          </p:cNvSpPr>
          <p:nvPr>
            <p:ph type="title"/>
          </p:nvPr>
        </p:nvSpPr>
        <p:spPr>
          <a:xfrm>
            <a:off x="684213" y="4964410"/>
            <a:ext cx="8534400" cy="1507067"/>
          </a:xfrm>
        </p:spPr>
        <p:txBody>
          <a:bodyPr/>
          <a:lstStyle/>
          <a:p>
            <a:r>
              <a:rPr lang="en-US" b="1" dirty="0">
                <a:solidFill>
                  <a:srgbClr val="FFFF00"/>
                </a:solidFill>
              </a:rPr>
              <a:t>Questions Concerning a mock?</a:t>
            </a:r>
          </a:p>
        </p:txBody>
      </p:sp>
      <p:sp>
        <p:nvSpPr>
          <p:cNvPr id="11" name="Content Placeholder 5">
            <a:extLst>
              <a:ext uri="{FF2B5EF4-FFF2-40B4-BE49-F238E27FC236}">
                <a16:creationId xmlns:a16="http://schemas.microsoft.com/office/drawing/2014/main" id="{D876788F-6335-4D36-B95F-94F6BDB94347}"/>
              </a:ext>
            </a:extLst>
          </p:cNvPr>
          <p:cNvSpPr>
            <a:spLocks noGrp="1"/>
          </p:cNvSpPr>
          <p:nvPr>
            <p:ph idx="1"/>
          </p:nvPr>
        </p:nvSpPr>
        <p:spPr>
          <a:xfrm>
            <a:off x="684212" y="685800"/>
            <a:ext cx="10898187" cy="4278610"/>
          </a:xfrm>
        </p:spPr>
        <p:txBody>
          <a:bodyPr>
            <a:normAutofit/>
          </a:bodyPr>
          <a:lstStyle/>
          <a:p>
            <a:pPr>
              <a:buClr>
                <a:srgbClr val="FF0000"/>
              </a:buClr>
              <a:buFont typeface="Wingdings" panose="05000000000000000000" pitchFamily="2" charset="2"/>
              <a:buChar char="Ø"/>
            </a:pPr>
            <a:r>
              <a:rPr lang="en-US" dirty="0">
                <a:solidFill>
                  <a:schemeClr val="tx1"/>
                </a:solidFill>
              </a:rPr>
              <a:t>Contact a Mock Coordinator</a:t>
            </a:r>
          </a:p>
          <a:p>
            <a:pPr lvl="1">
              <a:buClr>
                <a:srgbClr val="FF0000"/>
              </a:buClr>
              <a:buFont typeface="Wingdings" panose="05000000000000000000" pitchFamily="2" charset="2"/>
              <a:buChar char="§"/>
            </a:pPr>
            <a:r>
              <a:rPr lang="en-US" dirty="0">
                <a:solidFill>
                  <a:schemeClr val="tx1"/>
                </a:solidFill>
              </a:rPr>
              <a:t>Eastern Region</a:t>
            </a:r>
          </a:p>
          <a:p>
            <a:pPr lvl="2">
              <a:buClr>
                <a:srgbClr val="FF0000"/>
              </a:buClr>
              <a:buFont typeface="Arial" panose="020B0604020202020204" pitchFamily="34" charset="0"/>
              <a:buChar char="•"/>
            </a:pPr>
            <a:r>
              <a:rPr lang="en-US" dirty="0">
                <a:solidFill>
                  <a:schemeClr val="tx1"/>
                </a:solidFill>
              </a:rPr>
              <a:t>David Madrak, Corporal @ Upper Dublin Township Police Department</a:t>
            </a:r>
          </a:p>
          <a:p>
            <a:pPr lvl="3">
              <a:buClr>
                <a:srgbClr val="FF0000"/>
              </a:buClr>
              <a:buFont typeface="Wingdings" panose="05000000000000000000" pitchFamily="2" charset="2"/>
              <a:buChar char="ü"/>
            </a:pPr>
            <a:r>
              <a:rPr lang="en-US" dirty="0">
                <a:solidFill>
                  <a:schemeClr val="tx1"/>
                </a:solidFill>
              </a:rPr>
              <a:t>215-646-2101 or </a:t>
            </a:r>
            <a:r>
              <a:rPr lang="en-US" dirty="0">
                <a:solidFill>
                  <a:schemeClr val="tx1"/>
                </a:solidFill>
                <a:hlinkClick r:id="rId2">
                  <a:extLst>
                    <a:ext uri="{A12FA001-AC4F-418D-AE19-62706E023703}">
                      <ahyp:hlinkClr xmlns:ahyp="http://schemas.microsoft.com/office/drawing/2018/hyperlinkcolor" val="tx"/>
                    </a:ext>
                  </a:extLst>
                </a:hlinkClick>
              </a:rPr>
              <a:t>david.madrak@udpd.us</a:t>
            </a:r>
            <a:r>
              <a:rPr lang="en-US" dirty="0">
                <a:solidFill>
                  <a:schemeClr val="tx1"/>
                </a:solidFill>
              </a:rPr>
              <a:t> </a:t>
            </a:r>
          </a:p>
          <a:p>
            <a:pPr lvl="1">
              <a:buClr>
                <a:srgbClr val="FF0000"/>
              </a:buClr>
              <a:buFont typeface="Wingdings" panose="05000000000000000000" pitchFamily="2" charset="2"/>
              <a:buChar char="§"/>
            </a:pPr>
            <a:r>
              <a:rPr lang="en-US" dirty="0">
                <a:solidFill>
                  <a:schemeClr val="tx1"/>
                </a:solidFill>
              </a:rPr>
              <a:t>Central Region</a:t>
            </a:r>
          </a:p>
          <a:p>
            <a:pPr lvl="2">
              <a:buClr>
                <a:srgbClr val="FF0000"/>
              </a:buClr>
              <a:buFont typeface="Arial" panose="020B0604020202020204" pitchFamily="34" charset="0"/>
              <a:buChar char="•"/>
            </a:pPr>
            <a:r>
              <a:rPr lang="en-US" dirty="0">
                <a:solidFill>
                  <a:schemeClr val="tx1"/>
                </a:solidFill>
              </a:rPr>
              <a:t>Ryan Cywinski, Patrol Officer @ Hanover Township Police Department</a:t>
            </a:r>
          </a:p>
          <a:p>
            <a:pPr lvl="3">
              <a:buClr>
                <a:srgbClr val="FF0000"/>
              </a:buClr>
              <a:buFont typeface="Wingdings" panose="05000000000000000000" pitchFamily="2" charset="2"/>
              <a:buChar char="ü"/>
            </a:pPr>
            <a:r>
              <a:rPr lang="en-US" dirty="0">
                <a:solidFill>
                  <a:schemeClr val="tx1"/>
                </a:solidFill>
              </a:rPr>
              <a:t>570-825-1254 or </a:t>
            </a:r>
            <a:r>
              <a:rPr lang="en-US" dirty="0">
                <a:solidFill>
                  <a:schemeClr val="tx1"/>
                </a:solidFill>
                <a:hlinkClick r:id="rId3">
                  <a:extLst>
                    <a:ext uri="{A12FA001-AC4F-418D-AE19-62706E023703}">
                      <ahyp:hlinkClr xmlns:ahyp="http://schemas.microsoft.com/office/drawing/2018/hyperlinkcolor" val="tx"/>
                    </a:ext>
                  </a:extLst>
                </a:hlinkClick>
              </a:rPr>
              <a:t>rcywinski@hanovertwppd.org</a:t>
            </a:r>
            <a:r>
              <a:rPr lang="en-US" dirty="0">
                <a:solidFill>
                  <a:schemeClr val="tx1"/>
                </a:solidFill>
              </a:rPr>
              <a:t> </a:t>
            </a:r>
          </a:p>
          <a:p>
            <a:pPr lvl="1">
              <a:buClr>
                <a:srgbClr val="FF0000"/>
              </a:buClr>
              <a:buFont typeface="Wingdings" panose="05000000000000000000" pitchFamily="2" charset="2"/>
              <a:buChar char="§"/>
            </a:pPr>
            <a:r>
              <a:rPr lang="en-US" dirty="0">
                <a:solidFill>
                  <a:schemeClr val="tx1"/>
                </a:solidFill>
              </a:rPr>
              <a:t>Western Region</a:t>
            </a:r>
          </a:p>
          <a:p>
            <a:pPr lvl="2">
              <a:buClr>
                <a:srgbClr val="FF0000"/>
              </a:buClr>
              <a:buFont typeface="Arial" panose="020B0604020202020204" pitchFamily="34" charset="0"/>
              <a:buChar char="•"/>
            </a:pPr>
            <a:r>
              <a:rPr lang="en-US" dirty="0">
                <a:solidFill>
                  <a:schemeClr val="tx1"/>
                </a:solidFill>
              </a:rPr>
              <a:t>Jason Hendershot, Chief of Police @ Clarion University Police Department</a:t>
            </a:r>
          </a:p>
          <a:p>
            <a:pPr lvl="3">
              <a:buClr>
                <a:srgbClr val="FF0000"/>
              </a:buClr>
              <a:buFont typeface="Wingdings" panose="05000000000000000000" pitchFamily="2" charset="2"/>
              <a:buChar char="ü"/>
            </a:pPr>
            <a:r>
              <a:rPr lang="en-US" dirty="0">
                <a:solidFill>
                  <a:schemeClr val="tx1"/>
                </a:solidFill>
              </a:rPr>
              <a:t>412-268-6232 or </a:t>
            </a:r>
            <a:r>
              <a:rPr lang="en-US" dirty="0">
                <a:solidFill>
                  <a:schemeClr val="tx1"/>
                </a:solidFill>
                <a:hlinkClick r:id="rId4">
                  <a:extLst>
                    <a:ext uri="{A12FA001-AC4F-418D-AE19-62706E023703}">
                      <ahyp:hlinkClr xmlns:ahyp="http://schemas.microsoft.com/office/drawing/2018/hyperlinkcolor" val="tx"/>
                    </a:ext>
                  </a:extLst>
                </a:hlinkClick>
              </a:rPr>
              <a:t>jhendershot@clarion.edu</a:t>
            </a:r>
            <a:r>
              <a:rPr lang="en-US" dirty="0">
                <a:solidFill>
                  <a:schemeClr val="tx1"/>
                </a:solidFill>
              </a:rPr>
              <a:t> </a:t>
            </a:r>
          </a:p>
        </p:txBody>
      </p:sp>
      <p:pic>
        <p:nvPicPr>
          <p:cNvPr id="12" name="Picture 11">
            <a:extLst>
              <a:ext uri="{FF2B5EF4-FFF2-40B4-BE49-F238E27FC236}">
                <a16:creationId xmlns:a16="http://schemas.microsoft.com/office/drawing/2014/main" id="{D875038F-032C-4F49-A0F8-8DB29BED375E}"/>
              </a:ext>
            </a:extLst>
          </p:cNvPr>
          <p:cNvPicPr>
            <a:picLocks noChangeAspect="1"/>
          </p:cNvPicPr>
          <p:nvPr/>
        </p:nvPicPr>
        <p:blipFill>
          <a:blip r:embed="rId5"/>
          <a:stretch>
            <a:fillRect/>
          </a:stretch>
        </p:blipFill>
        <p:spPr>
          <a:xfrm>
            <a:off x="9699826" y="1806984"/>
            <a:ext cx="954107" cy="1018121"/>
          </a:xfrm>
          <a:prstGeom prst="rect">
            <a:avLst/>
          </a:prstGeom>
        </p:spPr>
      </p:pic>
      <p:pic>
        <p:nvPicPr>
          <p:cNvPr id="13" name="Picture 6" descr="http://www.pachiefs.org/assets/images/Accreditation/Clarion%20University%20PD.gif">
            <a:extLst>
              <a:ext uri="{FF2B5EF4-FFF2-40B4-BE49-F238E27FC236}">
                <a16:creationId xmlns:a16="http://schemas.microsoft.com/office/drawing/2014/main" id="{7ED58193-6AB4-4A18-B526-6153033AA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3813" y="3946289"/>
            <a:ext cx="960120" cy="101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icture containing object, game&#10;&#10;Description automatically generated">
            <a:extLst>
              <a:ext uri="{FF2B5EF4-FFF2-40B4-BE49-F238E27FC236}">
                <a16:creationId xmlns:a16="http://schemas.microsoft.com/office/drawing/2014/main" id="{40A84E22-6BC0-44FA-BFAF-5324A765E743}"/>
              </a:ext>
            </a:extLst>
          </p:cNvPr>
          <p:cNvPicPr>
            <a:picLocks noChangeAspect="1"/>
          </p:cNvPicPr>
          <p:nvPr/>
        </p:nvPicPr>
        <p:blipFill>
          <a:blip r:embed="rId7"/>
          <a:stretch>
            <a:fillRect/>
          </a:stretch>
        </p:blipFill>
        <p:spPr>
          <a:xfrm>
            <a:off x="9638949" y="2878205"/>
            <a:ext cx="1014984" cy="1014984"/>
          </a:xfrm>
          <a:prstGeom prst="rect">
            <a:avLst/>
          </a:prstGeom>
        </p:spPr>
      </p:pic>
    </p:spTree>
    <p:extLst>
      <p:ext uri="{BB962C8B-B14F-4D97-AF65-F5344CB8AC3E}">
        <p14:creationId xmlns:p14="http://schemas.microsoft.com/office/powerpoint/2010/main" val="939625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26E0-EDC6-4576-94A5-5F979CDFEC20}"/>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Who conducts my agency’s mock?</a:t>
            </a:r>
          </a:p>
        </p:txBody>
      </p:sp>
      <p:pic>
        <p:nvPicPr>
          <p:cNvPr id="4" name="Picture 6" descr="Image result for Pennsylvania">
            <a:extLst>
              <a:ext uri="{FF2B5EF4-FFF2-40B4-BE49-F238E27FC236}">
                <a16:creationId xmlns:a16="http://schemas.microsoft.com/office/drawing/2014/main" id="{5CE51D1A-B164-4855-8E76-889F66E1C0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1239" y="965526"/>
            <a:ext cx="5304759" cy="3112125"/>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FE482F7-66B3-49F3-A7C0-462342322B80}"/>
              </a:ext>
            </a:extLst>
          </p:cNvPr>
          <p:cNvSpPr>
            <a:spLocks noGrp="1"/>
          </p:cNvSpPr>
          <p:nvPr>
            <p:ph idx="1"/>
          </p:nvPr>
        </p:nvSpPr>
        <p:spPr>
          <a:xfrm>
            <a:off x="6499654" y="733647"/>
            <a:ext cx="4419171" cy="3575884"/>
          </a:xfrm>
        </p:spPr>
        <p:txBody>
          <a:bodyPr>
            <a:normAutofit/>
          </a:bodyPr>
          <a:lstStyle/>
          <a:p>
            <a:pPr>
              <a:buClr>
                <a:srgbClr val="FF0000"/>
              </a:buClr>
              <a:buFont typeface="Wingdings" panose="05000000000000000000" pitchFamily="2" charset="2"/>
              <a:buChar char="Ø"/>
            </a:pPr>
            <a:r>
              <a:rPr lang="en-US" dirty="0">
                <a:solidFill>
                  <a:schemeClr val="tx1"/>
                </a:solidFill>
              </a:rPr>
              <a:t>Three (3) or four (4) current or former accreditation managers from local police departments</a:t>
            </a:r>
          </a:p>
          <a:p>
            <a:pPr lvl="1">
              <a:buClr>
                <a:srgbClr val="FF0000"/>
              </a:buClr>
              <a:buFont typeface="Wingdings" panose="05000000000000000000" pitchFamily="2" charset="2"/>
              <a:buChar char="§"/>
            </a:pPr>
            <a:r>
              <a:rPr lang="en-US" dirty="0">
                <a:solidFill>
                  <a:schemeClr val="tx1"/>
                </a:solidFill>
              </a:rPr>
              <a:t>East</a:t>
            </a:r>
          </a:p>
          <a:p>
            <a:pPr lvl="1">
              <a:buClr>
                <a:srgbClr val="FF0000"/>
              </a:buClr>
              <a:buFont typeface="Wingdings" panose="05000000000000000000" pitchFamily="2" charset="2"/>
              <a:buChar char="§"/>
            </a:pPr>
            <a:r>
              <a:rPr lang="en-US" dirty="0">
                <a:solidFill>
                  <a:schemeClr val="tx1"/>
                </a:solidFill>
              </a:rPr>
              <a:t>Central</a:t>
            </a:r>
          </a:p>
          <a:p>
            <a:pPr lvl="1">
              <a:buClr>
                <a:srgbClr val="FF0000"/>
              </a:buClr>
              <a:buFont typeface="Wingdings" panose="05000000000000000000" pitchFamily="2" charset="2"/>
              <a:buChar char="§"/>
            </a:pPr>
            <a:r>
              <a:rPr lang="en-US" dirty="0">
                <a:solidFill>
                  <a:schemeClr val="tx1"/>
                </a:solidFill>
              </a:rPr>
              <a:t>West</a:t>
            </a:r>
          </a:p>
        </p:txBody>
      </p:sp>
    </p:spTree>
    <p:extLst>
      <p:ext uri="{BB962C8B-B14F-4D97-AF65-F5344CB8AC3E}">
        <p14:creationId xmlns:p14="http://schemas.microsoft.com/office/powerpoint/2010/main" val="27877022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5EDBC6BA-0541-4A51-A1B5-6C1BAF87B1B2}"/>
              </a:ext>
            </a:extLst>
          </p:cNvPr>
          <p:cNvPicPr>
            <a:picLocks noChangeAspect="1"/>
          </p:cNvPicPr>
          <p:nvPr/>
        </p:nvPicPr>
        <p:blipFill rotWithShape="1">
          <a:blip r:embed="rId2">
            <a:alphaModFix amt="35000"/>
          </a:blip>
          <a:srcRect/>
          <a:stretch/>
        </p:blipFill>
        <p:spPr>
          <a:xfrm>
            <a:off x="3174" y="10"/>
            <a:ext cx="12192000" cy="6857990"/>
          </a:xfrm>
          <a:prstGeom prst="rect">
            <a:avLst/>
          </a:prstGeom>
        </p:spPr>
      </p:pic>
      <p:sp>
        <p:nvSpPr>
          <p:cNvPr id="2" name="Title 1">
            <a:extLst>
              <a:ext uri="{FF2B5EF4-FFF2-40B4-BE49-F238E27FC236}">
                <a16:creationId xmlns:a16="http://schemas.microsoft.com/office/drawing/2014/main" id="{F85E7666-FECF-4960-B50B-E974F4B4FE79}"/>
              </a:ext>
            </a:extLst>
          </p:cNvPr>
          <p:cNvSpPr>
            <a:spLocks noGrp="1"/>
          </p:cNvSpPr>
          <p:nvPr>
            <p:ph type="title"/>
          </p:nvPr>
        </p:nvSpPr>
        <p:spPr>
          <a:xfrm>
            <a:off x="684212" y="5274365"/>
            <a:ext cx="8534400" cy="1058702"/>
          </a:xfrm>
        </p:spPr>
        <p:txBody>
          <a:bodyPr>
            <a:normAutofit/>
          </a:bodyPr>
          <a:lstStyle/>
          <a:p>
            <a:r>
              <a:rPr lang="en-US" b="1" dirty="0">
                <a:solidFill>
                  <a:srgbClr val="FFFF00"/>
                </a:solidFill>
              </a:rPr>
              <a:t>What is the cost of a mock?</a:t>
            </a:r>
            <a:r>
              <a:rPr lang="en-US" dirty="0">
                <a:solidFill>
                  <a:srgbClr val="FFFF00"/>
                </a:solidFill>
              </a:rPr>
              <a:t> </a:t>
            </a:r>
          </a:p>
        </p:txBody>
      </p:sp>
      <p:sp>
        <p:nvSpPr>
          <p:cNvPr id="3" name="Content Placeholder 2">
            <a:extLst>
              <a:ext uri="{FF2B5EF4-FFF2-40B4-BE49-F238E27FC236}">
                <a16:creationId xmlns:a16="http://schemas.microsoft.com/office/drawing/2014/main" id="{1D89B3D5-0C4A-41FF-9F4C-577EC9E397C7}"/>
              </a:ext>
            </a:extLst>
          </p:cNvPr>
          <p:cNvSpPr>
            <a:spLocks noGrp="1"/>
          </p:cNvSpPr>
          <p:nvPr>
            <p:ph idx="1"/>
          </p:nvPr>
        </p:nvSpPr>
        <p:spPr>
          <a:xfrm>
            <a:off x="684212" y="685800"/>
            <a:ext cx="8534400" cy="4063632"/>
          </a:xfrm>
        </p:spPr>
        <p:txBody>
          <a:bodyPr>
            <a:normAutofit/>
          </a:bodyPr>
          <a:lstStyle/>
          <a:p>
            <a:pPr>
              <a:buClr>
                <a:srgbClr val="FF0000"/>
              </a:buClr>
              <a:buFont typeface="Wingdings" panose="05000000000000000000" pitchFamily="2" charset="2"/>
              <a:buChar char="Ø"/>
            </a:pPr>
            <a:r>
              <a:rPr lang="en-US" dirty="0">
                <a:solidFill>
                  <a:schemeClr val="tx1"/>
                </a:solidFill>
              </a:rPr>
              <a:t>Minimal</a:t>
            </a:r>
          </a:p>
          <a:p>
            <a:pPr lvl="1">
              <a:buClr>
                <a:srgbClr val="FF0000"/>
              </a:buClr>
              <a:buFont typeface="Wingdings" panose="05000000000000000000" pitchFamily="2" charset="2"/>
              <a:buChar char="§"/>
            </a:pPr>
            <a:r>
              <a:rPr lang="en-US" dirty="0">
                <a:solidFill>
                  <a:schemeClr val="tx1"/>
                </a:solidFill>
              </a:rPr>
              <a:t>Meals</a:t>
            </a:r>
          </a:p>
          <a:p>
            <a:pPr lvl="2">
              <a:buClr>
                <a:srgbClr val="FF0000"/>
              </a:buClr>
              <a:buFont typeface="Arial" panose="020B0604020202020204" pitchFamily="34" charset="0"/>
              <a:buChar char="•"/>
            </a:pPr>
            <a:r>
              <a:rPr lang="en-US" dirty="0">
                <a:solidFill>
                  <a:schemeClr val="tx1"/>
                </a:solidFill>
              </a:rPr>
              <a:t>Breakfast</a:t>
            </a:r>
          </a:p>
          <a:p>
            <a:pPr lvl="2">
              <a:buClr>
                <a:srgbClr val="FF0000"/>
              </a:buClr>
              <a:buFont typeface="Arial" panose="020B0604020202020204" pitchFamily="34" charset="0"/>
              <a:buChar char="•"/>
            </a:pPr>
            <a:r>
              <a:rPr lang="en-US" dirty="0">
                <a:solidFill>
                  <a:schemeClr val="tx1"/>
                </a:solidFill>
              </a:rPr>
              <a:t>Lunch</a:t>
            </a:r>
          </a:p>
          <a:p>
            <a:pPr lvl="1">
              <a:buClr>
                <a:srgbClr val="FF0000"/>
              </a:buClr>
              <a:buFont typeface="Wingdings" panose="05000000000000000000" pitchFamily="2" charset="2"/>
              <a:buChar char="§"/>
            </a:pPr>
            <a:r>
              <a:rPr lang="en-US" dirty="0">
                <a:solidFill>
                  <a:schemeClr val="tx1"/>
                </a:solidFill>
              </a:rPr>
              <a:t>Transportation</a:t>
            </a:r>
          </a:p>
          <a:p>
            <a:pPr lvl="2">
              <a:buClr>
                <a:srgbClr val="FF0000"/>
              </a:buClr>
              <a:buFont typeface="Arial" panose="020B0604020202020204" pitchFamily="34" charset="0"/>
              <a:buChar char="•"/>
            </a:pPr>
            <a:r>
              <a:rPr lang="en-US" dirty="0">
                <a:solidFill>
                  <a:schemeClr val="tx1"/>
                </a:solidFill>
              </a:rPr>
              <a:t>Extreme circumstance</a:t>
            </a:r>
          </a:p>
          <a:p>
            <a:pPr lvl="1">
              <a:buClr>
                <a:srgbClr val="FF0000"/>
              </a:buClr>
              <a:buFont typeface="Wingdings" panose="05000000000000000000" pitchFamily="2" charset="2"/>
              <a:buChar char="§"/>
            </a:pPr>
            <a:r>
              <a:rPr lang="en-US" dirty="0">
                <a:solidFill>
                  <a:schemeClr val="tx1"/>
                </a:solidFill>
              </a:rPr>
              <a:t>Hotel</a:t>
            </a:r>
          </a:p>
          <a:p>
            <a:pPr lvl="2">
              <a:buClr>
                <a:srgbClr val="FF0000"/>
              </a:buClr>
              <a:buFont typeface="Arial" panose="020B0604020202020204" pitchFamily="34" charset="0"/>
              <a:buChar char="•"/>
            </a:pPr>
            <a:r>
              <a:rPr lang="en-US" dirty="0">
                <a:solidFill>
                  <a:schemeClr val="tx1"/>
                </a:solidFill>
              </a:rPr>
              <a:t>Extreme circumstance</a:t>
            </a:r>
          </a:p>
        </p:txBody>
      </p:sp>
    </p:spTree>
    <p:extLst>
      <p:ext uri="{BB962C8B-B14F-4D97-AF65-F5344CB8AC3E}">
        <p14:creationId xmlns:p14="http://schemas.microsoft.com/office/powerpoint/2010/main" val="2036139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D803-ABCB-44B1-B719-BDE6E6C7C9DB}"/>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Mock coordination &amp; Reporting</a:t>
            </a:r>
          </a:p>
        </p:txBody>
      </p:sp>
      <p:graphicFrame>
        <p:nvGraphicFramePr>
          <p:cNvPr id="5" name="Content Placeholder 2">
            <a:extLst>
              <a:ext uri="{FF2B5EF4-FFF2-40B4-BE49-F238E27FC236}">
                <a16:creationId xmlns:a16="http://schemas.microsoft.com/office/drawing/2014/main" id="{B992F464-8D5C-4005-B7B5-F652D4F3A348}"/>
              </a:ext>
            </a:extLst>
          </p:cNvPr>
          <p:cNvGraphicFramePr>
            <a:graphicFrameLocks noGrp="1"/>
          </p:cNvGraphicFramePr>
          <p:nvPr>
            <p:ph idx="1"/>
            <p:extLst>
              <p:ext uri="{D42A27DB-BD31-4B8C-83A1-F6EECF244321}">
                <p14:modId xmlns:p14="http://schemas.microsoft.com/office/powerpoint/2010/main" val="1945680694"/>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4585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977D-D560-4FE0-AF4B-350D60039808}"/>
              </a:ext>
            </a:extLst>
          </p:cNvPr>
          <p:cNvSpPr>
            <a:spLocks noGrp="1"/>
          </p:cNvSpPr>
          <p:nvPr>
            <p:ph type="title"/>
          </p:nvPr>
        </p:nvSpPr>
        <p:spPr>
          <a:xfrm>
            <a:off x="684212" y="5092505"/>
            <a:ext cx="8534400" cy="901894"/>
          </a:xfrm>
        </p:spPr>
        <p:txBody>
          <a:bodyPr>
            <a:normAutofit/>
          </a:bodyPr>
          <a:lstStyle/>
          <a:p>
            <a:r>
              <a:rPr lang="en-US" b="1" dirty="0">
                <a:solidFill>
                  <a:srgbClr val="FFFF00"/>
                </a:solidFill>
              </a:rPr>
              <a:t>Instructor</a:t>
            </a:r>
            <a:endParaRPr lang="en-US" dirty="0">
              <a:solidFill>
                <a:srgbClr val="FFFF00"/>
              </a:solidFill>
            </a:endParaRPr>
          </a:p>
        </p:txBody>
      </p:sp>
      <p:pic>
        <p:nvPicPr>
          <p:cNvPr id="5" name="Content Placeholder 4" descr="A sign on a pole&#10;&#10;Description automatically generated">
            <a:extLst>
              <a:ext uri="{FF2B5EF4-FFF2-40B4-BE49-F238E27FC236}">
                <a16:creationId xmlns:a16="http://schemas.microsoft.com/office/drawing/2014/main" id="{4A485751-4D1F-41D2-8181-A9DD4750971B}"/>
              </a:ext>
            </a:extLst>
          </p:cNvPr>
          <p:cNvPicPr>
            <a:picLocks noChangeAspect="1"/>
          </p:cNvPicPr>
          <p:nvPr/>
        </p:nvPicPr>
        <p:blipFill>
          <a:blip r:embed="rId2"/>
          <a:stretch>
            <a:fillRect/>
          </a:stretch>
        </p:blipFill>
        <p:spPr>
          <a:xfrm>
            <a:off x="849644" y="724930"/>
            <a:ext cx="3068300" cy="3584601"/>
          </a:xfrm>
          <a:prstGeom prst="rect">
            <a:avLst/>
          </a:prstGeom>
          <a:effectLst>
            <a:innerShdw blurRad="57150" dist="38100" dir="14460000">
              <a:prstClr val="black">
                <a:alpha val="70000"/>
              </a:prstClr>
            </a:innerShdw>
          </a:effectLst>
        </p:spPr>
      </p:pic>
      <p:sp>
        <p:nvSpPr>
          <p:cNvPr id="9" name="Content Placeholder 8">
            <a:extLst>
              <a:ext uri="{FF2B5EF4-FFF2-40B4-BE49-F238E27FC236}">
                <a16:creationId xmlns:a16="http://schemas.microsoft.com/office/drawing/2014/main" id="{8D62C0B7-D49D-4194-B8A9-6F8EFED7EF64}"/>
              </a:ext>
            </a:extLst>
          </p:cNvPr>
          <p:cNvSpPr>
            <a:spLocks noGrp="1"/>
          </p:cNvSpPr>
          <p:nvPr>
            <p:ph idx="1"/>
          </p:nvPr>
        </p:nvSpPr>
        <p:spPr>
          <a:xfrm>
            <a:off x="4325696" y="422031"/>
            <a:ext cx="6593129" cy="5572368"/>
          </a:xfrm>
        </p:spPr>
        <p:txBody>
          <a:bodyPr>
            <a:normAutofit/>
          </a:bodyPr>
          <a:lstStyle/>
          <a:p>
            <a:pPr>
              <a:lnSpc>
                <a:spcPct val="90000"/>
              </a:lnSpc>
              <a:buClr>
                <a:srgbClr val="FF0000"/>
              </a:buClr>
              <a:buFont typeface="Wingdings" panose="05000000000000000000" pitchFamily="2" charset="2"/>
              <a:buChar char="Ø"/>
            </a:pPr>
            <a:r>
              <a:rPr lang="en-US" dirty="0">
                <a:solidFill>
                  <a:schemeClr val="tx1"/>
                </a:solidFill>
              </a:rPr>
              <a:t>Leon Crone</a:t>
            </a:r>
          </a:p>
          <a:p>
            <a:pPr lvl="1">
              <a:lnSpc>
                <a:spcPct val="90000"/>
              </a:lnSpc>
              <a:buClr>
                <a:srgbClr val="FF0000"/>
              </a:buClr>
              <a:buFont typeface="Wingdings" panose="05000000000000000000" pitchFamily="2" charset="2"/>
              <a:buChar char="§"/>
            </a:pPr>
            <a:r>
              <a:rPr lang="en-US" sz="2000" dirty="0">
                <a:solidFill>
                  <a:schemeClr val="tx1"/>
                </a:solidFill>
              </a:rPr>
              <a:t>Lower Allen Township Police Department</a:t>
            </a:r>
          </a:p>
          <a:p>
            <a:pPr lvl="2">
              <a:lnSpc>
                <a:spcPct val="90000"/>
              </a:lnSpc>
              <a:buClr>
                <a:srgbClr val="FF0000"/>
              </a:buClr>
              <a:buFont typeface="Arial" panose="020B0604020202020204" pitchFamily="34" charset="0"/>
              <a:buChar char="•"/>
            </a:pPr>
            <a:r>
              <a:rPr lang="en-US" sz="2000" dirty="0">
                <a:solidFill>
                  <a:schemeClr val="tx1"/>
                </a:solidFill>
              </a:rPr>
              <a:t>Captain</a:t>
            </a:r>
          </a:p>
          <a:p>
            <a:pPr lvl="3">
              <a:lnSpc>
                <a:spcPct val="90000"/>
              </a:lnSpc>
              <a:buClr>
                <a:srgbClr val="FF0000"/>
              </a:buClr>
              <a:buFont typeface="Wingdings" panose="05000000000000000000" pitchFamily="2" charset="2"/>
              <a:buChar char="ü"/>
            </a:pPr>
            <a:r>
              <a:rPr lang="en-US" sz="2000" dirty="0">
                <a:solidFill>
                  <a:schemeClr val="tx1"/>
                </a:solidFill>
              </a:rPr>
              <a:t>Accreditation Manager for</a:t>
            </a:r>
          </a:p>
          <a:p>
            <a:pPr lvl="1">
              <a:lnSpc>
                <a:spcPct val="90000"/>
              </a:lnSpc>
              <a:buClr>
                <a:srgbClr val="FF0000"/>
              </a:buClr>
              <a:buFont typeface="Wingdings" panose="05000000000000000000" pitchFamily="2" charset="2"/>
              <a:buChar char="§"/>
            </a:pPr>
            <a:r>
              <a:rPr lang="en-US" sz="2000" dirty="0">
                <a:solidFill>
                  <a:schemeClr val="tx1"/>
                </a:solidFill>
              </a:rPr>
              <a:t>Pennsylvania Police Accreditation Coalition</a:t>
            </a:r>
          </a:p>
          <a:p>
            <a:pPr lvl="2">
              <a:lnSpc>
                <a:spcPct val="90000"/>
              </a:lnSpc>
              <a:buClr>
                <a:srgbClr val="FF0000"/>
              </a:buClr>
              <a:buFont typeface="Arial" panose="020B0604020202020204" pitchFamily="34" charset="0"/>
              <a:buChar char="•"/>
            </a:pPr>
            <a:r>
              <a:rPr lang="en-US" sz="2000" dirty="0">
                <a:solidFill>
                  <a:schemeClr val="tx1"/>
                </a:solidFill>
              </a:rPr>
              <a:t>Immediate Past President</a:t>
            </a:r>
          </a:p>
          <a:p>
            <a:pPr lvl="1">
              <a:lnSpc>
                <a:spcPct val="90000"/>
              </a:lnSpc>
              <a:buClr>
                <a:srgbClr val="FF0000"/>
              </a:buClr>
              <a:buFont typeface="Wingdings" panose="05000000000000000000" pitchFamily="2" charset="2"/>
              <a:buChar char="§"/>
            </a:pPr>
            <a:r>
              <a:rPr lang="en-US" sz="2000" dirty="0">
                <a:solidFill>
                  <a:schemeClr val="tx1"/>
                </a:solidFill>
              </a:rPr>
              <a:t>Pennsylvania Law Enforcement Accreditation Commission</a:t>
            </a:r>
          </a:p>
          <a:p>
            <a:pPr lvl="2">
              <a:lnSpc>
                <a:spcPct val="90000"/>
              </a:lnSpc>
              <a:buClr>
                <a:srgbClr val="FF0000"/>
              </a:buClr>
              <a:buFont typeface="Arial" panose="020B0604020202020204" pitchFamily="34" charset="0"/>
              <a:buChar char="•"/>
            </a:pPr>
            <a:r>
              <a:rPr lang="en-US" sz="2000" dirty="0">
                <a:solidFill>
                  <a:schemeClr val="tx1"/>
                </a:solidFill>
              </a:rPr>
              <a:t>Assessor</a:t>
            </a:r>
          </a:p>
          <a:p>
            <a:pPr lvl="2">
              <a:lnSpc>
                <a:spcPct val="90000"/>
              </a:lnSpc>
              <a:buClr>
                <a:srgbClr val="FF0000"/>
              </a:buClr>
              <a:buFont typeface="Arial" panose="020B0604020202020204" pitchFamily="34" charset="0"/>
              <a:buChar char="•"/>
            </a:pPr>
            <a:r>
              <a:rPr lang="en-US" sz="2000" dirty="0">
                <a:solidFill>
                  <a:schemeClr val="tx1"/>
                </a:solidFill>
              </a:rPr>
              <a:t>Instructor</a:t>
            </a:r>
          </a:p>
          <a:p>
            <a:pPr lvl="2">
              <a:lnSpc>
                <a:spcPct val="90000"/>
              </a:lnSpc>
              <a:buClr>
                <a:srgbClr val="FF0000"/>
              </a:buClr>
              <a:buFont typeface="Arial" panose="020B0604020202020204" pitchFamily="34" charset="0"/>
              <a:buChar char="•"/>
            </a:pPr>
            <a:r>
              <a:rPr lang="en-US" sz="2000" dirty="0">
                <a:solidFill>
                  <a:schemeClr val="tx1"/>
                </a:solidFill>
              </a:rPr>
              <a:t>Member</a:t>
            </a:r>
          </a:p>
          <a:p>
            <a:pPr lvl="3">
              <a:lnSpc>
                <a:spcPct val="90000"/>
              </a:lnSpc>
              <a:buClr>
                <a:srgbClr val="FF0000"/>
              </a:buClr>
              <a:buFont typeface="Wingdings" panose="05000000000000000000" pitchFamily="2" charset="2"/>
              <a:buChar char="ü"/>
            </a:pPr>
            <a:r>
              <a:rPr lang="en-US" sz="2000" dirty="0">
                <a:solidFill>
                  <a:schemeClr val="tx1"/>
                </a:solidFill>
              </a:rPr>
              <a:t>Standards Committee</a:t>
            </a:r>
          </a:p>
          <a:p>
            <a:pPr lvl="4">
              <a:lnSpc>
                <a:spcPct val="90000"/>
              </a:lnSpc>
              <a:buClr>
                <a:srgbClr val="FF0000"/>
              </a:buClr>
              <a:buFont typeface="Wingdings" panose="05000000000000000000" pitchFamily="2" charset="2"/>
              <a:buChar char="v"/>
            </a:pPr>
            <a:r>
              <a:rPr lang="en-US" sz="2000" dirty="0">
                <a:solidFill>
                  <a:schemeClr val="tx1"/>
                </a:solidFill>
              </a:rPr>
              <a:t>Member</a:t>
            </a:r>
          </a:p>
        </p:txBody>
      </p:sp>
    </p:spTree>
    <p:extLst>
      <p:ext uri="{BB962C8B-B14F-4D97-AF65-F5344CB8AC3E}">
        <p14:creationId xmlns:p14="http://schemas.microsoft.com/office/powerpoint/2010/main" val="3838964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7" name="Group 9">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77A1B2D7-1F8B-4E7A-A1D4-BCC2D5B04CE9}"/>
              </a:ext>
            </a:extLst>
          </p:cNvPr>
          <p:cNvSpPr>
            <a:spLocks noGrp="1"/>
          </p:cNvSpPr>
          <p:nvPr>
            <p:ph type="title"/>
          </p:nvPr>
        </p:nvSpPr>
        <p:spPr>
          <a:xfrm>
            <a:off x="684212" y="4487332"/>
            <a:ext cx="8534400" cy="1507067"/>
          </a:xfrm>
        </p:spPr>
        <p:txBody>
          <a:bodyPr vert="horz" lIns="91440" tIns="45720" rIns="91440" bIns="45720" rtlCol="0" anchor="ctr">
            <a:normAutofit/>
          </a:bodyPr>
          <a:lstStyle/>
          <a:p>
            <a:r>
              <a:rPr lang="en-US" b="1" dirty="0">
                <a:solidFill>
                  <a:srgbClr val="FFFF00"/>
                </a:solidFill>
              </a:rPr>
              <a:t>Accreditation Assessment Procedures</a:t>
            </a:r>
          </a:p>
        </p:txBody>
      </p:sp>
      <p:pic>
        <p:nvPicPr>
          <p:cNvPr id="5" name="Content Placeholder 4" descr="A close up of a sign&#10;&#10;Description automatically generated">
            <a:extLst>
              <a:ext uri="{FF2B5EF4-FFF2-40B4-BE49-F238E27FC236}">
                <a16:creationId xmlns:a16="http://schemas.microsoft.com/office/drawing/2014/main" id="{0726EF3A-B4C7-4B9E-90D7-228C6EDB0177}"/>
              </a:ext>
            </a:extLst>
          </p:cNvPr>
          <p:cNvPicPr>
            <a:picLocks noGrp="1" noChangeAspect="1"/>
          </p:cNvPicPr>
          <p:nvPr>
            <p:ph idx="4294967295"/>
          </p:nvPr>
        </p:nvPicPr>
        <p:blipFill>
          <a:blip r:embed="rId2"/>
          <a:stretch>
            <a:fillRect/>
          </a:stretch>
        </p:blipFill>
        <p:spPr>
          <a:xfrm>
            <a:off x="1669700" y="733647"/>
            <a:ext cx="3547837" cy="3575884"/>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37913088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ght&#10;&#10;Description automatically generated">
            <a:extLst>
              <a:ext uri="{FF2B5EF4-FFF2-40B4-BE49-F238E27FC236}">
                <a16:creationId xmlns:a16="http://schemas.microsoft.com/office/drawing/2014/main" id="{76CA6C5A-1693-418C-A690-7DAF670FB49F}"/>
              </a:ext>
            </a:extLst>
          </p:cNvPr>
          <p:cNvPicPr>
            <a:picLocks noChangeAspect="1"/>
          </p:cNvPicPr>
          <p:nvPr/>
        </p:nvPicPr>
        <p:blipFill>
          <a:blip r:embed="rId2"/>
          <a:stretch>
            <a:fillRect/>
          </a:stretch>
        </p:blipFill>
        <p:spPr>
          <a:xfrm>
            <a:off x="0" y="15240"/>
            <a:ext cx="12192000" cy="6842759"/>
          </a:xfrm>
          <a:prstGeom prst="rect">
            <a:avLst/>
          </a:prstGeom>
        </p:spPr>
      </p:pic>
      <p:sp>
        <p:nvSpPr>
          <p:cNvPr id="10" name="Title 9">
            <a:extLst>
              <a:ext uri="{FF2B5EF4-FFF2-40B4-BE49-F238E27FC236}">
                <a16:creationId xmlns:a16="http://schemas.microsoft.com/office/drawing/2014/main" id="{4E416399-CA69-4FB5-98E7-9FCF8F48F0EB}"/>
              </a:ext>
            </a:extLst>
          </p:cNvPr>
          <p:cNvSpPr>
            <a:spLocks noGrp="1"/>
          </p:cNvSpPr>
          <p:nvPr>
            <p:ph type="title"/>
          </p:nvPr>
        </p:nvSpPr>
        <p:spPr>
          <a:xfrm>
            <a:off x="644456" y="2406741"/>
            <a:ext cx="8534400" cy="1507067"/>
          </a:xfrm>
        </p:spPr>
        <p:txBody>
          <a:bodyPr/>
          <a:lstStyle/>
          <a:p>
            <a:r>
              <a:rPr lang="en-US" b="1" dirty="0">
                <a:solidFill>
                  <a:srgbClr val="FFFF00"/>
                </a:solidFill>
              </a:rPr>
              <a:t>What is your plan?</a:t>
            </a:r>
          </a:p>
        </p:txBody>
      </p:sp>
    </p:spTree>
    <p:extLst>
      <p:ext uri="{BB962C8B-B14F-4D97-AF65-F5344CB8AC3E}">
        <p14:creationId xmlns:p14="http://schemas.microsoft.com/office/powerpoint/2010/main" val="3220907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09DF-EB02-40C2-8513-325790869298}"/>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Accreditation Assessment</a:t>
            </a:r>
          </a:p>
        </p:txBody>
      </p:sp>
      <p:pic>
        <p:nvPicPr>
          <p:cNvPr id="4" name="Picture 2" descr="https://www.excellentiagroup.com/media/catalog/product/cache/1/image/9df78eab33525d08d6e5fb8d27136e95/a/c/accreditation_wallsign_square_web.jpg">
            <a:extLst>
              <a:ext uri="{FF2B5EF4-FFF2-40B4-BE49-F238E27FC236}">
                <a16:creationId xmlns:a16="http://schemas.microsoft.com/office/drawing/2014/main" id="{699859FB-2846-4748-8259-427CD0A5D8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36" r="6309" b="-1"/>
          <a:stretch/>
        </p:blipFill>
        <p:spPr bwMode="auto">
          <a:xfrm>
            <a:off x="779966" y="860680"/>
            <a:ext cx="3152439" cy="3448851"/>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noFill/>
          <a:ln w="15875">
            <a:solidFill>
              <a:srgbClr val="FFFFFF">
                <a:alpha val="40000"/>
              </a:srgbClr>
            </a:solidFill>
          </a:ln>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835A4A-D41A-49D6-BDF2-B76328EAA02D}"/>
              </a:ext>
            </a:extLst>
          </p:cNvPr>
          <p:cNvSpPr>
            <a:spLocks noGrp="1"/>
          </p:cNvSpPr>
          <p:nvPr>
            <p:ph idx="1"/>
          </p:nvPr>
        </p:nvSpPr>
        <p:spPr>
          <a:xfrm>
            <a:off x="4325696" y="860679"/>
            <a:ext cx="6529117" cy="3448851"/>
          </a:xfrm>
        </p:spPr>
        <p:txBody>
          <a:bodyPr>
            <a:normAutofit/>
          </a:bodyPr>
          <a:lstStyle/>
          <a:p>
            <a:pPr>
              <a:buClr>
                <a:srgbClr val="FF0000"/>
              </a:buClr>
              <a:buFont typeface="Wingdings" panose="05000000000000000000" pitchFamily="2" charset="2"/>
              <a:buChar char="Ø"/>
            </a:pPr>
            <a:r>
              <a:rPr lang="en-US" dirty="0">
                <a:solidFill>
                  <a:schemeClr val="tx1"/>
                </a:solidFill>
              </a:rPr>
              <a:t>Accreditation Assessment</a:t>
            </a:r>
          </a:p>
          <a:p>
            <a:pPr lvl="1">
              <a:buClr>
                <a:srgbClr val="FF0000"/>
              </a:buClr>
              <a:buFont typeface="Wingdings" panose="05000000000000000000" pitchFamily="2" charset="2"/>
              <a:buChar char="§"/>
            </a:pPr>
            <a:r>
              <a:rPr lang="en-US" dirty="0">
                <a:solidFill>
                  <a:schemeClr val="tx1"/>
                </a:solidFill>
              </a:rPr>
              <a:t>Average of one (1) or two (2) day event</a:t>
            </a:r>
          </a:p>
          <a:p>
            <a:pPr lvl="1">
              <a:buClr>
                <a:srgbClr val="FF0000"/>
              </a:buClr>
              <a:buFont typeface="Wingdings" panose="05000000000000000000" pitchFamily="2" charset="2"/>
              <a:buChar char="§"/>
            </a:pPr>
            <a:r>
              <a:rPr lang="en-US" dirty="0">
                <a:solidFill>
                  <a:schemeClr val="tx1"/>
                </a:solidFill>
              </a:rPr>
              <a:t>Success oriented</a:t>
            </a:r>
          </a:p>
          <a:p>
            <a:pPr>
              <a:buClr>
                <a:srgbClr val="FF0000"/>
              </a:buClr>
              <a:buFont typeface="Wingdings" panose="05000000000000000000" pitchFamily="2" charset="2"/>
              <a:buChar char="Ø"/>
            </a:pPr>
            <a:r>
              <a:rPr lang="en-US" dirty="0">
                <a:solidFill>
                  <a:schemeClr val="tx1"/>
                </a:solidFill>
              </a:rPr>
              <a:t>Accreditation Team</a:t>
            </a:r>
          </a:p>
          <a:p>
            <a:pPr lvl="1">
              <a:buClr>
                <a:srgbClr val="FF0000"/>
              </a:buClr>
              <a:buFont typeface="Wingdings" panose="05000000000000000000" pitchFamily="2" charset="2"/>
              <a:buChar char="§"/>
            </a:pPr>
            <a:r>
              <a:rPr lang="en-US" dirty="0">
                <a:solidFill>
                  <a:schemeClr val="tx1"/>
                </a:solidFill>
              </a:rPr>
              <a:t>Two (2) or more Pennsylvania Chiefs of Police Association trained accreditation assessors</a:t>
            </a:r>
          </a:p>
          <a:p>
            <a:pPr lvl="2">
              <a:buClr>
                <a:srgbClr val="FF0000"/>
              </a:buClr>
              <a:buFont typeface="Arial" panose="020B0604020202020204" pitchFamily="34" charset="0"/>
              <a:buChar char="•"/>
            </a:pPr>
            <a:r>
              <a:rPr lang="en-US" dirty="0">
                <a:solidFill>
                  <a:schemeClr val="tx1"/>
                </a:solidFill>
              </a:rPr>
              <a:t>Selected from outside of local geographical area</a:t>
            </a:r>
          </a:p>
          <a:p>
            <a:pPr lvl="1"/>
            <a:endParaRPr lang="en-US" dirty="0"/>
          </a:p>
        </p:txBody>
      </p:sp>
    </p:spTree>
    <p:extLst>
      <p:ext uri="{BB962C8B-B14F-4D97-AF65-F5344CB8AC3E}">
        <p14:creationId xmlns:p14="http://schemas.microsoft.com/office/powerpoint/2010/main" val="35291997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595D-2B60-4F20-9961-BDDEA48CB739}"/>
              </a:ext>
            </a:extLst>
          </p:cNvPr>
          <p:cNvSpPr>
            <a:spLocks noGrp="1"/>
          </p:cNvSpPr>
          <p:nvPr>
            <p:ph type="title"/>
          </p:nvPr>
        </p:nvSpPr>
        <p:spPr>
          <a:xfrm>
            <a:off x="684212" y="4487332"/>
            <a:ext cx="8534400" cy="1507067"/>
          </a:xfrm>
        </p:spPr>
        <p:txBody>
          <a:bodyPr>
            <a:normAutofit fontScale="90000"/>
          </a:bodyPr>
          <a:lstStyle/>
          <a:p>
            <a:r>
              <a:rPr lang="en-US" b="1" dirty="0">
                <a:solidFill>
                  <a:srgbClr val="FFFF00"/>
                </a:solidFill>
              </a:rPr>
              <a:t>How do I schedule an accreditation assessment (On-site)? </a:t>
            </a:r>
          </a:p>
        </p:txBody>
      </p:sp>
      <p:pic>
        <p:nvPicPr>
          <p:cNvPr id="5" name="Picture 4" descr="A screenshot of a cellphone&#10;&#10;Description automatically generated">
            <a:extLst>
              <a:ext uri="{FF2B5EF4-FFF2-40B4-BE49-F238E27FC236}">
                <a16:creationId xmlns:a16="http://schemas.microsoft.com/office/drawing/2014/main" id="{05ACD866-536B-4FC0-B3A8-5A28BA2C8658}"/>
              </a:ext>
            </a:extLst>
          </p:cNvPr>
          <p:cNvPicPr>
            <a:picLocks noChangeAspect="1"/>
          </p:cNvPicPr>
          <p:nvPr/>
        </p:nvPicPr>
        <p:blipFill>
          <a:blip r:embed="rId2"/>
          <a:stretch>
            <a:fillRect/>
          </a:stretch>
        </p:blipFill>
        <p:spPr>
          <a:xfrm>
            <a:off x="1700375" y="733647"/>
            <a:ext cx="3486486" cy="3575884"/>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F930F356-4103-4EB1-9E23-A31CB24B2438}"/>
              </a:ext>
            </a:extLst>
          </p:cNvPr>
          <p:cNvSpPr>
            <a:spLocks noGrp="1"/>
          </p:cNvSpPr>
          <p:nvPr>
            <p:ph idx="1"/>
          </p:nvPr>
        </p:nvSpPr>
        <p:spPr>
          <a:xfrm>
            <a:off x="6499654" y="733647"/>
            <a:ext cx="4419171" cy="3575884"/>
          </a:xfrm>
        </p:spPr>
        <p:txBody>
          <a:bodyPr>
            <a:normAutofit/>
          </a:bodyPr>
          <a:lstStyle/>
          <a:p>
            <a:pPr>
              <a:buClr>
                <a:srgbClr val="FF0000"/>
              </a:buClr>
              <a:buFont typeface="Wingdings" panose="05000000000000000000" pitchFamily="2" charset="2"/>
              <a:buChar char="Ø"/>
            </a:pPr>
            <a:r>
              <a:rPr lang="en-US" dirty="0">
                <a:solidFill>
                  <a:schemeClr val="tx1"/>
                </a:solidFill>
              </a:rPr>
              <a:t>Contact the Andrea Sullivan @ Pennsylvania Chiefs of Police Association</a:t>
            </a:r>
          </a:p>
          <a:p>
            <a:pPr lvl="1">
              <a:buClr>
                <a:srgbClr val="FF0000"/>
              </a:buClr>
              <a:buFont typeface="Wingdings" panose="05000000000000000000" pitchFamily="2" charset="2"/>
              <a:buChar char="§"/>
            </a:pPr>
            <a:r>
              <a:rPr lang="en-US" dirty="0">
                <a:solidFill>
                  <a:schemeClr val="tx1"/>
                </a:solidFill>
              </a:rPr>
              <a:t>May schedule prior to the mock accreditation assessment; however if this is the case, you may have waited too long to schedule mock!</a:t>
            </a:r>
          </a:p>
        </p:txBody>
      </p:sp>
    </p:spTree>
    <p:extLst>
      <p:ext uri="{BB962C8B-B14F-4D97-AF65-F5344CB8AC3E}">
        <p14:creationId xmlns:p14="http://schemas.microsoft.com/office/powerpoint/2010/main" val="16161472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9C5A49-8016-41F4-8460-89D06A19A4CB}"/>
              </a:ext>
            </a:extLst>
          </p:cNvPr>
          <p:cNvSpPr>
            <a:spLocks noGrp="1"/>
          </p:cNvSpPr>
          <p:nvPr>
            <p:ph type="title"/>
          </p:nvPr>
        </p:nvSpPr>
        <p:spPr>
          <a:xfrm>
            <a:off x="3978578" y="4487332"/>
            <a:ext cx="6082769" cy="1684868"/>
          </a:xfrm>
        </p:spPr>
        <p:txBody>
          <a:bodyPr>
            <a:normAutofit/>
          </a:bodyPr>
          <a:lstStyle/>
          <a:p>
            <a:pPr>
              <a:lnSpc>
                <a:spcPct val="90000"/>
              </a:lnSpc>
            </a:pPr>
            <a:r>
              <a:rPr lang="en-US" sz="3300" b="1" dirty="0">
                <a:solidFill>
                  <a:srgbClr val="FFFF00"/>
                </a:solidFill>
              </a:rPr>
              <a:t>Scheduling Your agency’s accreditation assessment</a:t>
            </a:r>
          </a:p>
        </p:txBody>
      </p:sp>
      <p:pic>
        <p:nvPicPr>
          <p:cNvPr id="5" name="Picture 4" descr="A picture containing object&#10;&#10;Description automatically generated">
            <a:extLst>
              <a:ext uri="{FF2B5EF4-FFF2-40B4-BE49-F238E27FC236}">
                <a16:creationId xmlns:a16="http://schemas.microsoft.com/office/drawing/2014/main" id="{9D861519-E9BC-4484-9E32-89918D436A76}"/>
              </a:ext>
            </a:extLst>
          </p:cNvPr>
          <p:cNvPicPr>
            <a:picLocks noChangeAspect="1"/>
          </p:cNvPicPr>
          <p:nvPr/>
        </p:nvPicPr>
        <p:blipFill rotWithShape="1">
          <a:blip r:embed="rId2"/>
          <a:srcRect l="34597" r="31316" b="-1"/>
          <a:stretch/>
        </p:blipFill>
        <p:spPr>
          <a:xfrm>
            <a:off x="831" y="10"/>
            <a:ext cx="3502025" cy="6857990"/>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5DE9918F-027E-41D8-A173-75225CA41C4D}"/>
              </a:ext>
            </a:extLst>
          </p:cNvPr>
          <p:cNvSpPr>
            <a:spLocks noGrp="1"/>
          </p:cNvSpPr>
          <p:nvPr>
            <p:ph idx="1"/>
          </p:nvPr>
        </p:nvSpPr>
        <p:spPr>
          <a:xfrm>
            <a:off x="3884612" y="685800"/>
            <a:ext cx="7684536" cy="3615267"/>
          </a:xfrm>
        </p:spPr>
        <p:txBody>
          <a:bodyPr>
            <a:normAutofit/>
          </a:bodyPr>
          <a:lstStyle/>
          <a:p>
            <a:pPr>
              <a:buClr>
                <a:srgbClr val="FF0000"/>
              </a:buClr>
            </a:pPr>
            <a:r>
              <a:rPr lang="en-US" sz="2800" dirty="0">
                <a:solidFill>
                  <a:schemeClr val="tx1"/>
                </a:solidFill>
              </a:rPr>
              <a:t>60 days prior to on-site in order to ensure time is available to correct any issues that arise from the mock accreditation assessment. In no case would anything less than 30 days be recommended. </a:t>
            </a:r>
          </a:p>
        </p:txBody>
      </p:sp>
      <p:grpSp>
        <p:nvGrpSpPr>
          <p:cNvPr id="16" name="Group 15">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47275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7" name="Straight Connector 7">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9">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3">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7" name="Rectangle 17">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7FA82-233B-45E6-A3EF-623D246964C1}"/>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800" b="1" dirty="0">
                <a:solidFill>
                  <a:srgbClr val="FFFF00"/>
                </a:solidFill>
              </a:rPr>
              <a:t>How will we ever do this? </a:t>
            </a:r>
          </a:p>
        </p:txBody>
      </p:sp>
      <p:sp>
        <p:nvSpPr>
          <p:cNvPr id="19"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ttp://www.gmweaverfoundation.org/wp-content/uploads/2016/09/help-needed-1024x722.jpg">
            <a:extLst>
              <a:ext uri="{FF2B5EF4-FFF2-40B4-BE49-F238E27FC236}">
                <a16:creationId xmlns:a16="http://schemas.microsoft.com/office/drawing/2014/main" id="{7BC452F1-4501-4294-8479-0F457B8620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25" r="5636" b="2"/>
          <a:stretch/>
        </p:blipFill>
        <p:spPr bwMode="auto">
          <a:xfrm>
            <a:off x="79907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1">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8113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A09DF-EB02-40C2-8513-325790869298}"/>
              </a:ext>
            </a:extLst>
          </p:cNvPr>
          <p:cNvSpPr>
            <a:spLocks noGrp="1"/>
          </p:cNvSpPr>
          <p:nvPr>
            <p:ph type="title"/>
          </p:nvPr>
        </p:nvSpPr>
        <p:spPr>
          <a:xfrm>
            <a:off x="640290" y="685800"/>
            <a:ext cx="4818656" cy="4603749"/>
          </a:xfrm>
        </p:spPr>
        <p:txBody>
          <a:bodyPr>
            <a:normAutofit/>
          </a:bodyPr>
          <a:lstStyle/>
          <a:p>
            <a:pPr algn="r"/>
            <a:r>
              <a:rPr lang="en-US" sz="5200" b="1" dirty="0">
                <a:solidFill>
                  <a:srgbClr val="FFFF00"/>
                </a:solidFill>
              </a:rPr>
              <a:t>Contact &amp; Planning</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835A4A-D41A-49D6-BDF2-B76328EAA02D}"/>
              </a:ext>
            </a:extLst>
          </p:cNvPr>
          <p:cNvSpPr>
            <a:spLocks noGrp="1"/>
          </p:cNvSpPr>
          <p:nvPr>
            <p:ph idx="1"/>
          </p:nvPr>
        </p:nvSpPr>
        <p:spPr>
          <a:xfrm>
            <a:off x="6625651" y="685800"/>
            <a:ext cx="4878959" cy="5436704"/>
          </a:xfrm>
        </p:spPr>
        <p:txBody>
          <a:bodyPr>
            <a:normAutofit/>
          </a:bodyPr>
          <a:lstStyle/>
          <a:p>
            <a:pPr>
              <a:lnSpc>
                <a:spcPct val="90000"/>
              </a:lnSpc>
              <a:buClr>
                <a:srgbClr val="FF0000"/>
              </a:buClr>
              <a:buFont typeface="Wingdings" panose="05000000000000000000" pitchFamily="2" charset="2"/>
              <a:buChar char="Ø"/>
            </a:pPr>
            <a:r>
              <a:rPr lang="en-US" dirty="0">
                <a:solidFill>
                  <a:schemeClr val="tx1"/>
                </a:solidFill>
              </a:rPr>
              <a:t>Accreditation Manager</a:t>
            </a:r>
          </a:p>
          <a:p>
            <a:pPr lvl="1">
              <a:lnSpc>
                <a:spcPct val="90000"/>
              </a:lnSpc>
              <a:buClr>
                <a:srgbClr val="FF0000"/>
              </a:buClr>
              <a:buFont typeface="Wingdings" panose="05000000000000000000" pitchFamily="2" charset="2"/>
              <a:buChar char="§"/>
            </a:pPr>
            <a:r>
              <a:rPr lang="en-US" sz="2000" dirty="0">
                <a:solidFill>
                  <a:schemeClr val="tx1"/>
                </a:solidFill>
              </a:rPr>
              <a:t>Contact and discuss with the Team Leader:</a:t>
            </a:r>
          </a:p>
          <a:p>
            <a:pPr lvl="2">
              <a:lnSpc>
                <a:spcPct val="90000"/>
              </a:lnSpc>
              <a:buClr>
                <a:srgbClr val="FF0000"/>
              </a:buClr>
              <a:buFont typeface="Wingdings" panose="05000000000000000000" pitchFamily="2" charset="2"/>
              <a:buChar char="ü"/>
            </a:pPr>
            <a:r>
              <a:rPr lang="en-US" sz="2000" dirty="0">
                <a:solidFill>
                  <a:schemeClr val="tx1"/>
                </a:solidFill>
              </a:rPr>
              <a:t>Arrival date and time</a:t>
            </a:r>
          </a:p>
          <a:p>
            <a:pPr lvl="2">
              <a:lnSpc>
                <a:spcPct val="90000"/>
              </a:lnSpc>
              <a:buClr>
                <a:srgbClr val="FF0000"/>
              </a:buClr>
              <a:buFont typeface="Wingdings" panose="05000000000000000000" pitchFamily="2" charset="2"/>
              <a:buChar char="ü"/>
            </a:pPr>
            <a:r>
              <a:rPr lang="en-US" sz="2000" dirty="0">
                <a:solidFill>
                  <a:schemeClr val="tx1"/>
                </a:solidFill>
              </a:rPr>
              <a:t>Daily begin and end times of assessment</a:t>
            </a:r>
          </a:p>
          <a:p>
            <a:pPr lvl="2">
              <a:lnSpc>
                <a:spcPct val="90000"/>
              </a:lnSpc>
              <a:buClr>
                <a:srgbClr val="FF0000"/>
              </a:buClr>
              <a:buFont typeface="Wingdings" panose="05000000000000000000" pitchFamily="2" charset="2"/>
              <a:buChar char="ü"/>
            </a:pPr>
            <a:r>
              <a:rPr lang="en-US" sz="2000" dirty="0">
                <a:solidFill>
                  <a:schemeClr val="tx1"/>
                </a:solidFill>
              </a:rPr>
              <a:t>Food</a:t>
            </a:r>
          </a:p>
          <a:p>
            <a:pPr lvl="2">
              <a:lnSpc>
                <a:spcPct val="90000"/>
              </a:lnSpc>
              <a:buClr>
                <a:srgbClr val="FF0000"/>
              </a:buClr>
              <a:buFont typeface="Wingdings" panose="05000000000000000000" pitchFamily="2" charset="2"/>
              <a:buChar char="ü"/>
            </a:pPr>
            <a:r>
              <a:rPr lang="en-US" sz="2000" dirty="0">
                <a:solidFill>
                  <a:schemeClr val="tx1"/>
                </a:solidFill>
              </a:rPr>
              <a:t>Tour of Facility</a:t>
            </a:r>
          </a:p>
          <a:p>
            <a:pPr lvl="2">
              <a:lnSpc>
                <a:spcPct val="90000"/>
              </a:lnSpc>
              <a:buClr>
                <a:srgbClr val="FF0000"/>
              </a:buClr>
              <a:buFont typeface="Wingdings" panose="05000000000000000000" pitchFamily="2" charset="2"/>
              <a:buChar char="ü"/>
            </a:pPr>
            <a:r>
              <a:rPr lang="en-US" sz="2000" dirty="0">
                <a:solidFill>
                  <a:schemeClr val="tx1"/>
                </a:solidFill>
              </a:rPr>
              <a:t>Static Display</a:t>
            </a:r>
          </a:p>
          <a:p>
            <a:pPr lvl="2">
              <a:lnSpc>
                <a:spcPct val="90000"/>
              </a:lnSpc>
              <a:buClr>
                <a:srgbClr val="FF0000"/>
              </a:buClr>
              <a:buFont typeface="Wingdings" panose="05000000000000000000" pitchFamily="2" charset="2"/>
              <a:buChar char="ü"/>
            </a:pPr>
            <a:r>
              <a:rPr lang="en-US" sz="2000" dirty="0">
                <a:solidFill>
                  <a:schemeClr val="tx1"/>
                </a:solidFill>
              </a:rPr>
              <a:t>Ride-Along</a:t>
            </a:r>
          </a:p>
          <a:p>
            <a:pPr lvl="2">
              <a:lnSpc>
                <a:spcPct val="90000"/>
              </a:lnSpc>
              <a:buClr>
                <a:srgbClr val="FF0000"/>
              </a:buClr>
              <a:buFont typeface="Wingdings" panose="05000000000000000000" pitchFamily="2" charset="2"/>
              <a:buChar char="ü"/>
            </a:pPr>
            <a:r>
              <a:rPr lang="en-US" sz="2000" dirty="0">
                <a:solidFill>
                  <a:schemeClr val="tx1"/>
                </a:solidFill>
              </a:rPr>
              <a:t>Interview of the Chief Executive Officer</a:t>
            </a:r>
          </a:p>
          <a:p>
            <a:pPr lvl="2">
              <a:lnSpc>
                <a:spcPct val="90000"/>
              </a:lnSpc>
              <a:buClr>
                <a:srgbClr val="FF0000"/>
              </a:buClr>
              <a:buFont typeface="Wingdings" panose="05000000000000000000" pitchFamily="2" charset="2"/>
              <a:buChar char="ü"/>
            </a:pPr>
            <a:r>
              <a:rPr lang="en-US" sz="2000" dirty="0">
                <a:solidFill>
                  <a:schemeClr val="tx1"/>
                </a:solidFill>
              </a:rPr>
              <a:t>“Exit” interview</a:t>
            </a:r>
          </a:p>
          <a:p>
            <a:pPr lvl="2">
              <a:lnSpc>
                <a:spcPct val="90000"/>
              </a:lnSpc>
              <a:buClr>
                <a:srgbClr val="FF0000"/>
              </a:buClr>
              <a:buFont typeface="Wingdings" panose="05000000000000000000" pitchFamily="2" charset="2"/>
              <a:buChar char="ü"/>
            </a:pPr>
            <a:r>
              <a:rPr lang="en-US" sz="2000" dirty="0">
                <a:solidFill>
                  <a:schemeClr val="tx1"/>
                </a:solidFill>
              </a:rPr>
              <a:t>Departure</a:t>
            </a:r>
          </a:p>
        </p:txBody>
      </p:sp>
    </p:spTree>
    <p:extLst>
      <p:ext uri="{BB962C8B-B14F-4D97-AF65-F5344CB8AC3E}">
        <p14:creationId xmlns:p14="http://schemas.microsoft.com/office/powerpoint/2010/main" val="3116401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1C1E-3361-4F9F-9EB2-80BB58E737AE}"/>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Professional ethics</a:t>
            </a:r>
          </a:p>
        </p:txBody>
      </p:sp>
      <p:graphicFrame>
        <p:nvGraphicFramePr>
          <p:cNvPr id="5" name="Content Placeholder 2">
            <a:extLst>
              <a:ext uri="{FF2B5EF4-FFF2-40B4-BE49-F238E27FC236}">
                <a16:creationId xmlns:a16="http://schemas.microsoft.com/office/drawing/2014/main" id="{77FCB342-E81F-4F5F-9B38-FA8795940A22}"/>
              </a:ext>
            </a:extLst>
          </p:cNvPr>
          <p:cNvGraphicFramePr>
            <a:graphicFrameLocks noGrp="1"/>
          </p:cNvGraphicFramePr>
          <p:nvPr>
            <p:ph idx="1"/>
            <p:extLst>
              <p:ext uri="{D42A27DB-BD31-4B8C-83A1-F6EECF244321}">
                <p14:modId xmlns:p14="http://schemas.microsoft.com/office/powerpoint/2010/main" val="769843458"/>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583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A4E5E0-8752-466C-8E51-12D07A7E7CC4}"/>
              </a:ext>
            </a:extLst>
          </p:cNvPr>
          <p:cNvSpPr>
            <a:spLocks noGrp="1"/>
          </p:cNvSpPr>
          <p:nvPr>
            <p:ph type="title"/>
          </p:nvPr>
        </p:nvSpPr>
        <p:spPr>
          <a:xfrm>
            <a:off x="684212" y="4487332"/>
            <a:ext cx="7543800" cy="1507067"/>
          </a:xfrm>
        </p:spPr>
        <p:txBody>
          <a:bodyPr>
            <a:normAutofit/>
          </a:bodyPr>
          <a:lstStyle/>
          <a:p>
            <a:r>
              <a:rPr lang="en-US" b="1" dirty="0">
                <a:solidFill>
                  <a:srgbClr val="FFFF00"/>
                </a:solidFill>
              </a:rPr>
              <a:t>Prepare employees</a:t>
            </a:r>
          </a:p>
        </p:txBody>
      </p:sp>
      <p:sp>
        <p:nvSpPr>
          <p:cNvPr id="3" name="Content Placeholder 2">
            <a:extLst>
              <a:ext uri="{FF2B5EF4-FFF2-40B4-BE49-F238E27FC236}">
                <a16:creationId xmlns:a16="http://schemas.microsoft.com/office/drawing/2014/main" id="{CAE2FFD1-04D6-4FBA-ABD0-7079003718E3}"/>
              </a:ext>
            </a:extLst>
          </p:cNvPr>
          <p:cNvSpPr>
            <a:spLocks noGrp="1"/>
          </p:cNvSpPr>
          <p:nvPr>
            <p:ph idx="1"/>
          </p:nvPr>
        </p:nvSpPr>
        <p:spPr>
          <a:xfrm>
            <a:off x="684211" y="685800"/>
            <a:ext cx="7493137" cy="3615267"/>
          </a:xfrm>
        </p:spPr>
        <p:txBody>
          <a:bodyPr>
            <a:normAutofit/>
          </a:bodyPr>
          <a:lstStyle/>
          <a:p>
            <a:pPr>
              <a:buClr>
                <a:srgbClr val="FF0000"/>
              </a:buClr>
              <a:buFont typeface="Wingdings" panose="05000000000000000000" pitchFamily="2" charset="2"/>
              <a:buChar char="Ø"/>
            </a:pPr>
            <a:r>
              <a:rPr lang="en-US" sz="2800" dirty="0">
                <a:solidFill>
                  <a:schemeClr val="tx1"/>
                </a:solidFill>
              </a:rPr>
              <a:t>Staff</a:t>
            </a:r>
          </a:p>
          <a:p>
            <a:pPr lvl="1">
              <a:buClr>
                <a:srgbClr val="FF0000"/>
              </a:buClr>
              <a:buFont typeface="Wingdings" panose="05000000000000000000" pitchFamily="2" charset="2"/>
              <a:buChar char="§"/>
            </a:pPr>
            <a:r>
              <a:rPr lang="en-US" sz="2400" dirty="0">
                <a:solidFill>
                  <a:schemeClr val="tx1"/>
                </a:solidFill>
              </a:rPr>
              <a:t>Spotlight agency “stars”</a:t>
            </a:r>
          </a:p>
          <a:p>
            <a:pPr lvl="2">
              <a:buClr>
                <a:srgbClr val="FF0000"/>
              </a:buClr>
              <a:buFont typeface="Arial" panose="020B0604020202020204" pitchFamily="34" charset="0"/>
              <a:buChar char="•"/>
            </a:pPr>
            <a:r>
              <a:rPr lang="en-US" sz="2000" dirty="0">
                <a:solidFill>
                  <a:schemeClr val="tx1"/>
                </a:solidFill>
              </a:rPr>
              <a:t>Keep them involved and updated accordingly</a:t>
            </a:r>
          </a:p>
          <a:p>
            <a:pPr lvl="1">
              <a:buClr>
                <a:srgbClr val="FF0000"/>
              </a:buClr>
              <a:buFont typeface="Wingdings" panose="05000000000000000000" pitchFamily="2" charset="2"/>
              <a:buChar char="§"/>
            </a:pPr>
            <a:r>
              <a:rPr lang="en-US" sz="2400" dirty="0">
                <a:solidFill>
                  <a:schemeClr val="tx1"/>
                </a:solidFill>
              </a:rPr>
              <a:t>Recommend that agency “nay-sayers” are not involved</a:t>
            </a:r>
          </a:p>
        </p:txBody>
      </p:sp>
      <p:pic>
        <p:nvPicPr>
          <p:cNvPr id="5" name="Picture 4">
            <a:extLst>
              <a:ext uri="{FF2B5EF4-FFF2-40B4-BE49-F238E27FC236}">
                <a16:creationId xmlns:a16="http://schemas.microsoft.com/office/drawing/2014/main" id="{9CFAE82E-F1B1-4025-91BA-CCDAF47C3550}"/>
              </a:ext>
            </a:extLst>
          </p:cNvPr>
          <p:cNvPicPr>
            <a:picLocks noChangeAspect="1"/>
          </p:cNvPicPr>
          <p:nvPr/>
        </p:nvPicPr>
        <p:blipFill rotWithShape="1">
          <a:blip r:embed="rId2"/>
          <a:srcRect l="35660" r="27470"/>
          <a:stretch/>
        </p:blipFill>
        <p:spPr>
          <a:xfrm>
            <a:off x="8820603" y="10"/>
            <a:ext cx="3371397" cy="6857990"/>
          </a:xfrm>
          <a:prstGeom prst="rect">
            <a:avLst/>
          </a:prstGeom>
          <a:effectLst>
            <a:innerShdw blurRad="57150" dist="38100" dir="14460000">
              <a:prstClr val="black">
                <a:alpha val="70000"/>
              </a:prstClr>
            </a:innerShdw>
          </a:effectLst>
        </p:spPr>
      </p:pic>
      <p:grpSp>
        <p:nvGrpSpPr>
          <p:cNvPr id="11" name="Group 10">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6102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13">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8" name="Rectangle 20">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9E49618-5CE7-42A1-9BBE-7B99E3BCD403}"/>
              </a:ext>
            </a:extLst>
          </p:cNvPr>
          <p:cNvSpPr>
            <a:spLocks noGrp="1"/>
          </p:cNvSpPr>
          <p:nvPr>
            <p:ph type="title"/>
          </p:nvPr>
        </p:nvSpPr>
        <p:spPr>
          <a:xfrm>
            <a:off x="6084114" y="4487332"/>
            <a:ext cx="4205003" cy="1507067"/>
          </a:xfrm>
        </p:spPr>
        <p:txBody>
          <a:bodyPr vert="horz" lIns="91440" tIns="45720" rIns="91440" bIns="45720" rtlCol="0" anchor="ctr">
            <a:normAutofit/>
          </a:bodyPr>
          <a:lstStyle/>
          <a:p>
            <a:pPr>
              <a:lnSpc>
                <a:spcPct val="90000"/>
              </a:lnSpc>
            </a:pPr>
            <a:r>
              <a:rPr lang="en-US" sz="2700" b="1" dirty="0">
                <a:solidFill>
                  <a:srgbClr val="FFFF00"/>
                </a:solidFill>
              </a:rPr>
              <a:t>Demeanor &amp; bearing of Self and agency personnel </a:t>
            </a:r>
          </a:p>
        </p:txBody>
      </p:sp>
      <p:pic>
        <p:nvPicPr>
          <p:cNvPr id="9" name="Picture 7" descr="http://paloaltofreepress.com/wp-content/uploads/I-just-got-my-OT-check.jpg">
            <a:extLst>
              <a:ext uri="{FF2B5EF4-FFF2-40B4-BE49-F238E27FC236}">
                <a16:creationId xmlns:a16="http://schemas.microsoft.com/office/drawing/2014/main" id="{9473EA9C-07C0-42C2-9851-7F8C62FF36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17551" y="1826274"/>
            <a:ext cx="4887466" cy="2985317"/>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50C6D81C-BA55-4E23-8D4D-40DEFEA2DC5D}"/>
              </a:ext>
            </a:extLst>
          </p:cNvPr>
          <p:cNvSpPr>
            <a:spLocks noGrp="1"/>
          </p:cNvSpPr>
          <p:nvPr>
            <p:ph type="body" sz="half" idx="2"/>
          </p:nvPr>
        </p:nvSpPr>
        <p:spPr>
          <a:xfrm>
            <a:off x="6095998" y="685800"/>
            <a:ext cx="4819653" cy="3615267"/>
          </a:xfrm>
        </p:spPr>
        <p:txBody>
          <a:bodyPr vert="horz" lIns="91440" tIns="45720" rIns="91440" bIns="45720" rtlCol="0" anchor="ctr">
            <a:normAutofit/>
          </a:bodyPr>
          <a:lstStyle/>
          <a:p>
            <a:pPr marL="285750" indent="-285750">
              <a:buClr>
                <a:srgbClr val="FF0000"/>
              </a:buClr>
              <a:buFont typeface="Wingdings" panose="05000000000000000000" pitchFamily="2" charset="2"/>
              <a:buChar char="Ø"/>
            </a:pPr>
            <a:r>
              <a:rPr lang="en-US" sz="1800" dirty="0">
                <a:solidFill>
                  <a:schemeClr val="bg1"/>
                </a:solidFill>
              </a:rPr>
              <a:t>Be prepared</a:t>
            </a:r>
          </a:p>
          <a:p>
            <a:pPr marL="742950" lvl="1" indent="-285750">
              <a:buClr>
                <a:srgbClr val="FF0000"/>
              </a:buClr>
              <a:buFont typeface="Wingdings" panose="05000000000000000000" pitchFamily="2" charset="2"/>
              <a:buChar char="§"/>
            </a:pPr>
            <a:r>
              <a:rPr lang="en-US" sz="1800" dirty="0">
                <a:solidFill>
                  <a:schemeClr val="bg1"/>
                </a:solidFill>
              </a:rPr>
              <a:t>Sleep and be well rested</a:t>
            </a:r>
          </a:p>
          <a:p>
            <a:pPr marL="285750" indent="-285750">
              <a:buClr>
                <a:srgbClr val="FF0000"/>
              </a:buClr>
              <a:buFont typeface="Wingdings" panose="05000000000000000000" pitchFamily="2" charset="2"/>
              <a:buChar char="Ø"/>
            </a:pPr>
            <a:r>
              <a:rPr lang="en-US" sz="1800" dirty="0">
                <a:solidFill>
                  <a:schemeClr val="bg1"/>
                </a:solidFill>
              </a:rPr>
              <a:t>Consistency in appearance </a:t>
            </a:r>
          </a:p>
          <a:p>
            <a:pPr marL="285750" indent="-285750">
              <a:buClr>
                <a:srgbClr val="FF0000"/>
              </a:buClr>
              <a:buFont typeface="Wingdings" panose="05000000000000000000" pitchFamily="2" charset="2"/>
              <a:buChar char="Ø"/>
            </a:pPr>
            <a:r>
              <a:rPr lang="en-US" sz="1800" dirty="0">
                <a:solidFill>
                  <a:schemeClr val="bg1"/>
                </a:solidFill>
              </a:rPr>
              <a:t>Professionalism</a:t>
            </a:r>
          </a:p>
        </p:txBody>
      </p:sp>
      <p:grpSp>
        <p:nvGrpSpPr>
          <p:cNvPr id="23" name="Group 22">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0694521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EE0F-4949-4F68-9AF7-C5C6D532EACF}"/>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Instructor</a:t>
            </a:r>
          </a:p>
        </p:txBody>
      </p:sp>
      <p:pic>
        <p:nvPicPr>
          <p:cNvPr id="4" name="Picture 3">
            <a:extLst>
              <a:ext uri="{FF2B5EF4-FFF2-40B4-BE49-F238E27FC236}">
                <a16:creationId xmlns:a16="http://schemas.microsoft.com/office/drawing/2014/main" id="{11F53D09-25B7-4A8F-9049-CAEAE0E64470}"/>
              </a:ext>
            </a:extLst>
          </p:cNvPr>
          <p:cNvPicPr>
            <a:picLocks noChangeAspect="1"/>
          </p:cNvPicPr>
          <p:nvPr/>
        </p:nvPicPr>
        <p:blipFill>
          <a:blip r:embed="rId2"/>
          <a:stretch>
            <a:fillRect/>
          </a:stretch>
        </p:blipFill>
        <p:spPr>
          <a:xfrm>
            <a:off x="791240" y="975120"/>
            <a:ext cx="2879612" cy="3084221"/>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41CA0656-C406-4838-BC0E-BA87EC6C0A54}"/>
              </a:ext>
            </a:extLst>
          </p:cNvPr>
          <p:cNvSpPr>
            <a:spLocks noGrp="1"/>
          </p:cNvSpPr>
          <p:nvPr>
            <p:ph idx="1"/>
          </p:nvPr>
        </p:nvSpPr>
        <p:spPr>
          <a:xfrm>
            <a:off x="3949148" y="379828"/>
            <a:ext cx="7727037" cy="5614571"/>
          </a:xfrm>
        </p:spPr>
        <p:txBody>
          <a:bodyPr>
            <a:normAutofit/>
          </a:bodyPr>
          <a:lstStyle/>
          <a:p>
            <a:pPr>
              <a:lnSpc>
                <a:spcPct val="90000"/>
              </a:lnSpc>
              <a:buClr>
                <a:srgbClr val="FF0000"/>
              </a:buClr>
              <a:buFont typeface="Wingdings" panose="05000000000000000000" pitchFamily="2" charset="2"/>
              <a:buChar char="Ø"/>
            </a:pPr>
            <a:r>
              <a:rPr lang="en-US" sz="1800" dirty="0">
                <a:solidFill>
                  <a:schemeClr val="tx1"/>
                </a:solidFill>
              </a:rPr>
              <a:t>David Madrak </a:t>
            </a:r>
          </a:p>
          <a:p>
            <a:pPr lvl="1">
              <a:lnSpc>
                <a:spcPct val="90000"/>
              </a:lnSpc>
              <a:buClr>
                <a:srgbClr val="FF0000"/>
              </a:buClr>
              <a:buFont typeface="Wingdings" panose="05000000000000000000" pitchFamily="2" charset="2"/>
              <a:buChar char="§"/>
            </a:pPr>
            <a:r>
              <a:rPr lang="en-US" dirty="0">
                <a:solidFill>
                  <a:schemeClr val="tx1"/>
                </a:solidFill>
              </a:rPr>
              <a:t>Upper Dublin Township Police Department</a:t>
            </a:r>
          </a:p>
          <a:p>
            <a:pPr lvl="2">
              <a:lnSpc>
                <a:spcPct val="90000"/>
              </a:lnSpc>
              <a:buClr>
                <a:srgbClr val="FF0000"/>
              </a:buClr>
              <a:buFont typeface="Arial" panose="020B0604020202020204" pitchFamily="34" charset="0"/>
              <a:buChar char="•"/>
            </a:pPr>
            <a:r>
              <a:rPr lang="en-US" sz="1800" dirty="0">
                <a:solidFill>
                  <a:schemeClr val="tx1"/>
                </a:solidFill>
              </a:rPr>
              <a:t>Corporal</a:t>
            </a:r>
          </a:p>
          <a:p>
            <a:pPr lvl="3">
              <a:lnSpc>
                <a:spcPct val="90000"/>
              </a:lnSpc>
              <a:buClr>
                <a:srgbClr val="FF0000"/>
              </a:buClr>
              <a:buFont typeface="Wingdings" panose="05000000000000000000" pitchFamily="2" charset="2"/>
              <a:buChar char="ü"/>
            </a:pPr>
            <a:r>
              <a:rPr lang="en-US" sz="1800" dirty="0">
                <a:solidFill>
                  <a:schemeClr val="tx1"/>
                </a:solidFill>
              </a:rPr>
              <a:t>Accreditation Manager</a:t>
            </a:r>
          </a:p>
          <a:p>
            <a:pPr lvl="1">
              <a:lnSpc>
                <a:spcPct val="90000"/>
              </a:lnSpc>
              <a:buClr>
                <a:srgbClr val="FF0000"/>
              </a:buClr>
              <a:buFont typeface="Wingdings" panose="05000000000000000000" pitchFamily="2" charset="2"/>
              <a:buChar char="§"/>
            </a:pPr>
            <a:r>
              <a:rPr lang="en-US" dirty="0">
                <a:solidFill>
                  <a:schemeClr val="tx1"/>
                </a:solidFill>
              </a:rPr>
              <a:t>Pennsylvania Police Accreditation Coalition</a:t>
            </a:r>
          </a:p>
          <a:p>
            <a:pPr lvl="2">
              <a:lnSpc>
                <a:spcPct val="90000"/>
              </a:lnSpc>
              <a:buClr>
                <a:srgbClr val="FF0000"/>
              </a:buClr>
              <a:buFont typeface="Arial" panose="020B0604020202020204" pitchFamily="34" charset="0"/>
              <a:buChar char="•"/>
            </a:pPr>
            <a:r>
              <a:rPr lang="en-US" sz="1800" dirty="0">
                <a:solidFill>
                  <a:schemeClr val="tx1"/>
                </a:solidFill>
              </a:rPr>
              <a:t>President</a:t>
            </a:r>
          </a:p>
          <a:p>
            <a:pPr lvl="2">
              <a:lnSpc>
                <a:spcPct val="90000"/>
              </a:lnSpc>
              <a:buClr>
                <a:srgbClr val="FF0000"/>
              </a:buClr>
              <a:buFont typeface="Arial" panose="020B0604020202020204" pitchFamily="34" charset="0"/>
              <a:buChar char="•"/>
            </a:pPr>
            <a:r>
              <a:rPr lang="en-US" sz="1800" dirty="0">
                <a:solidFill>
                  <a:schemeClr val="tx1"/>
                </a:solidFill>
              </a:rPr>
              <a:t>Mock Coordinator ~ East</a:t>
            </a:r>
          </a:p>
          <a:p>
            <a:pPr lvl="1">
              <a:lnSpc>
                <a:spcPct val="90000"/>
              </a:lnSpc>
              <a:buClr>
                <a:srgbClr val="FF0000"/>
              </a:buClr>
              <a:buFont typeface="Wingdings" panose="05000000000000000000" pitchFamily="2" charset="2"/>
              <a:buChar char="§"/>
            </a:pPr>
            <a:r>
              <a:rPr lang="en-US" dirty="0">
                <a:solidFill>
                  <a:schemeClr val="tx1"/>
                </a:solidFill>
              </a:rPr>
              <a:t>Pennsylvania Law Enforcement Accreditation Commission</a:t>
            </a:r>
          </a:p>
          <a:p>
            <a:pPr lvl="2">
              <a:lnSpc>
                <a:spcPct val="90000"/>
              </a:lnSpc>
              <a:buClr>
                <a:srgbClr val="FF0000"/>
              </a:buClr>
              <a:buFont typeface="Arial" panose="020B0604020202020204" pitchFamily="34" charset="0"/>
              <a:buChar char="•"/>
            </a:pPr>
            <a:r>
              <a:rPr lang="en-US" sz="1800" dirty="0">
                <a:solidFill>
                  <a:schemeClr val="tx1"/>
                </a:solidFill>
              </a:rPr>
              <a:t>Assessor</a:t>
            </a:r>
          </a:p>
          <a:p>
            <a:pPr lvl="2">
              <a:lnSpc>
                <a:spcPct val="90000"/>
              </a:lnSpc>
              <a:buClr>
                <a:srgbClr val="FF0000"/>
              </a:buClr>
              <a:buFont typeface="Arial" panose="020B0604020202020204" pitchFamily="34" charset="0"/>
              <a:buChar char="•"/>
            </a:pPr>
            <a:r>
              <a:rPr lang="en-US" sz="1800" dirty="0">
                <a:solidFill>
                  <a:schemeClr val="tx1"/>
                </a:solidFill>
              </a:rPr>
              <a:t>Instructor</a:t>
            </a:r>
          </a:p>
          <a:p>
            <a:pPr lvl="2">
              <a:lnSpc>
                <a:spcPct val="90000"/>
              </a:lnSpc>
              <a:buClr>
                <a:srgbClr val="FF0000"/>
              </a:buClr>
              <a:buFont typeface="Arial" panose="020B0604020202020204" pitchFamily="34" charset="0"/>
              <a:buChar char="•"/>
            </a:pPr>
            <a:r>
              <a:rPr lang="en-US" sz="1800" dirty="0">
                <a:solidFill>
                  <a:schemeClr val="tx1"/>
                </a:solidFill>
              </a:rPr>
              <a:t>Member </a:t>
            </a:r>
          </a:p>
          <a:p>
            <a:pPr lvl="3">
              <a:lnSpc>
                <a:spcPct val="90000"/>
              </a:lnSpc>
              <a:buClr>
                <a:srgbClr val="FF0000"/>
              </a:buClr>
              <a:buFont typeface="Wingdings" panose="05000000000000000000" pitchFamily="2" charset="2"/>
              <a:buChar char="ü"/>
            </a:pPr>
            <a:r>
              <a:rPr lang="en-US" sz="1800" dirty="0">
                <a:solidFill>
                  <a:schemeClr val="tx1"/>
                </a:solidFill>
              </a:rPr>
              <a:t>Standards Committee </a:t>
            </a:r>
          </a:p>
          <a:p>
            <a:pPr lvl="4">
              <a:lnSpc>
                <a:spcPct val="90000"/>
              </a:lnSpc>
              <a:buClr>
                <a:srgbClr val="FF0000"/>
              </a:buClr>
              <a:buFont typeface="Wingdings" panose="05000000000000000000" pitchFamily="2" charset="2"/>
              <a:buChar char="v"/>
            </a:pPr>
            <a:r>
              <a:rPr lang="en-US" sz="1800" dirty="0">
                <a:solidFill>
                  <a:schemeClr val="tx1"/>
                </a:solidFill>
              </a:rPr>
              <a:t>Member</a:t>
            </a:r>
          </a:p>
        </p:txBody>
      </p:sp>
    </p:spTree>
    <p:extLst>
      <p:ext uri="{BB962C8B-B14F-4D97-AF65-F5344CB8AC3E}">
        <p14:creationId xmlns:p14="http://schemas.microsoft.com/office/powerpoint/2010/main" val="41571988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10">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3" name="Rectangle 1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A9C1403-68E2-4666-A5FE-D8BE3529A4CC}"/>
              </a:ext>
            </a:extLst>
          </p:cNvPr>
          <p:cNvSpPr>
            <a:spLocks noGrp="1"/>
          </p:cNvSpPr>
          <p:nvPr>
            <p:ph type="title"/>
          </p:nvPr>
        </p:nvSpPr>
        <p:spPr>
          <a:xfrm>
            <a:off x="684212" y="685799"/>
            <a:ext cx="3747111" cy="4892040"/>
          </a:xfrm>
        </p:spPr>
        <p:txBody>
          <a:bodyPr vert="horz" lIns="91440" tIns="45720" rIns="91440" bIns="45720" rtlCol="0" anchor="ctr">
            <a:normAutofit/>
          </a:bodyPr>
          <a:lstStyle/>
          <a:p>
            <a:pPr algn="r"/>
            <a:r>
              <a:rPr lang="en-US" sz="3600" b="1">
                <a:solidFill>
                  <a:srgbClr val="FFFF00"/>
                </a:solidFill>
              </a:rPr>
              <a:t>Assessor Workspace</a:t>
            </a:r>
            <a:endParaRPr lang="en-US" sz="3600" b="1" dirty="0">
              <a:solidFill>
                <a:srgbClr val="FFFF00"/>
              </a:solidFill>
            </a:endParaRPr>
          </a:p>
        </p:txBody>
      </p:sp>
      <p:cxnSp>
        <p:nvCxnSpPr>
          <p:cNvPr id="24" name="Straight Connector 1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48F97A8-62F8-4D3C-BD8D-B242DA47ACFF}"/>
              </a:ext>
            </a:extLst>
          </p:cNvPr>
          <p:cNvSpPr>
            <a:spLocks noGrp="1"/>
          </p:cNvSpPr>
          <p:nvPr>
            <p:ph type="body" idx="1"/>
          </p:nvPr>
        </p:nvSpPr>
        <p:spPr>
          <a:xfrm>
            <a:off x="4979962" y="685799"/>
            <a:ext cx="6288260" cy="4892040"/>
          </a:xfrm>
        </p:spPr>
        <p:txBody>
          <a:bodyPr vert="horz" lIns="91440" tIns="45720" rIns="91440" bIns="45720" rtlCol="0" anchor="ctr">
            <a:normAutofit/>
          </a:bodyPr>
          <a:lstStyle/>
          <a:p>
            <a:pPr marL="342900" indent="-342900">
              <a:buClr>
                <a:srgbClr val="FF0000"/>
              </a:buClr>
              <a:buFont typeface="Wingdings" panose="05000000000000000000" pitchFamily="2" charset="2"/>
              <a:buChar char="Ø"/>
            </a:pPr>
            <a:r>
              <a:rPr lang="en-US">
                <a:solidFill>
                  <a:schemeClr val="tx1"/>
                </a:solidFill>
              </a:rPr>
              <a:t>Room</a:t>
            </a:r>
          </a:p>
          <a:p>
            <a:pPr marL="742950" lvl="1" indent="-285750">
              <a:buClr>
                <a:srgbClr val="FF0000"/>
              </a:buClr>
              <a:buFont typeface="Wingdings" panose="05000000000000000000" pitchFamily="2" charset="2"/>
              <a:buChar char="§"/>
            </a:pPr>
            <a:r>
              <a:rPr lang="en-US">
                <a:solidFill>
                  <a:schemeClr val="tx1"/>
                </a:solidFill>
              </a:rPr>
              <a:t>Private</a:t>
            </a:r>
          </a:p>
          <a:p>
            <a:pPr marL="742950" lvl="1" indent="-285750">
              <a:buClr>
                <a:srgbClr val="FF0000"/>
              </a:buClr>
              <a:buFont typeface="Wingdings" panose="05000000000000000000" pitchFamily="2" charset="2"/>
              <a:buChar char="§"/>
            </a:pPr>
            <a:r>
              <a:rPr lang="en-US">
                <a:solidFill>
                  <a:schemeClr val="tx1"/>
                </a:solidFill>
              </a:rPr>
              <a:t>Telephone</a:t>
            </a:r>
          </a:p>
          <a:p>
            <a:pPr marL="742950" lvl="1" indent="-285750">
              <a:buClr>
                <a:srgbClr val="FF0000"/>
              </a:buClr>
              <a:buFont typeface="Wingdings" panose="05000000000000000000" pitchFamily="2" charset="2"/>
              <a:buChar char="§"/>
            </a:pPr>
            <a:r>
              <a:rPr lang="en-US">
                <a:solidFill>
                  <a:schemeClr val="tx1"/>
                </a:solidFill>
              </a:rPr>
              <a:t>Electrical outlets</a:t>
            </a:r>
          </a:p>
          <a:p>
            <a:pPr marL="742950" lvl="1" indent="-285750">
              <a:buClr>
                <a:srgbClr val="FF0000"/>
              </a:buClr>
              <a:buFont typeface="Wingdings" panose="05000000000000000000" pitchFamily="2" charset="2"/>
              <a:buChar char="§"/>
            </a:pPr>
            <a:r>
              <a:rPr lang="en-US">
                <a:solidFill>
                  <a:schemeClr val="tx1"/>
                </a:solidFill>
              </a:rPr>
              <a:t>Extension cords</a:t>
            </a:r>
          </a:p>
          <a:p>
            <a:pPr marL="742950" lvl="1" indent="-285750">
              <a:buClr>
                <a:srgbClr val="FF0000"/>
              </a:buClr>
              <a:buFont typeface="Wingdings" panose="05000000000000000000" pitchFamily="2" charset="2"/>
              <a:buChar char="§"/>
            </a:pPr>
            <a:r>
              <a:rPr lang="en-US">
                <a:solidFill>
                  <a:schemeClr val="tx1"/>
                </a:solidFill>
              </a:rPr>
              <a:t>Internet access</a:t>
            </a:r>
          </a:p>
          <a:p>
            <a:pPr marL="742950" lvl="1" indent="-285750">
              <a:buClr>
                <a:srgbClr val="FF0000"/>
              </a:buClr>
              <a:buFont typeface="Wingdings" panose="05000000000000000000" pitchFamily="2" charset="2"/>
              <a:buChar char="§"/>
            </a:pPr>
            <a:r>
              <a:rPr lang="en-US">
                <a:solidFill>
                  <a:schemeClr val="tx1"/>
                </a:solidFill>
              </a:rPr>
              <a:t>Supplies</a:t>
            </a:r>
          </a:p>
          <a:p>
            <a:pPr marL="1200150" lvl="2" indent="-285750">
              <a:buClr>
                <a:srgbClr val="FF0000"/>
              </a:buClr>
              <a:buFont typeface="Arial" panose="020B0604020202020204" pitchFamily="34" charset="0"/>
              <a:buChar char="•"/>
            </a:pPr>
            <a:r>
              <a:rPr lang="en-US">
                <a:solidFill>
                  <a:schemeClr val="tx1"/>
                </a:solidFill>
              </a:rPr>
              <a:t>Paper</a:t>
            </a:r>
          </a:p>
          <a:p>
            <a:pPr marL="1200150" lvl="2" indent="-285750">
              <a:buClr>
                <a:srgbClr val="FF0000"/>
              </a:buClr>
              <a:buFont typeface="Arial" panose="020B0604020202020204" pitchFamily="34" charset="0"/>
              <a:buChar char="•"/>
            </a:pPr>
            <a:r>
              <a:rPr lang="en-US">
                <a:solidFill>
                  <a:schemeClr val="tx1"/>
                </a:solidFill>
              </a:rPr>
              <a:t>Pens</a:t>
            </a:r>
          </a:p>
          <a:p>
            <a:pPr lvl="1">
              <a:buFont typeface="Wingdings 3" panose="05040102010807070707" pitchFamily="18" charset="2"/>
              <a:buChar char=""/>
            </a:pPr>
            <a:endParaRPr lang="en-US" dirty="0">
              <a:solidFill>
                <a:schemeClr val="tx1"/>
              </a:solidFill>
            </a:endParaRPr>
          </a:p>
        </p:txBody>
      </p:sp>
    </p:spTree>
    <p:extLst>
      <p:ext uri="{BB962C8B-B14F-4D97-AF65-F5344CB8AC3E}">
        <p14:creationId xmlns:p14="http://schemas.microsoft.com/office/powerpoint/2010/main" val="1123579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9DEF39-7EDF-4262-86C1-2016ACBB512F}"/>
              </a:ext>
            </a:extLst>
          </p:cNvPr>
          <p:cNvSpPr>
            <a:spLocks noGrp="1"/>
          </p:cNvSpPr>
          <p:nvPr>
            <p:ph type="title"/>
          </p:nvPr>
        </p:nvSpPr>
        <p:spPr/>
        <p:txBody>
          <a:bodyPr>
            <a:normAutofit/>
          </a:bodyPr>
          <a:lstStyle/>
          <a:p>
            <a:r>
              <a:rPr lang="en-US" sz="3200" b="1" dirty="0">
                <a:solidFill>
                  <a:srgbClr val="FFFF00"/>
                </a:solidFill>
              </a:rPr>
              <a:t>Assessor Workspace</a:t>
            </a:r>
          </a:p>
        </p:txBody>
      </p:sp>
      <p:pic>
        <p:nvPicPr>
          <p:cNvPr id="10" name="Content Placeholder 9" descr="A picture containing food, drawing&#10;&#10;Description automatically generated">
            <a:extLst>
              <a:ext uri="{FF2B5EF4-FFF2-40B4-BE49-F238E27FC236}">
                <a16:creationId xmlns:a16="http://schemas.microsoft.com/office/drawing/2014/main" id="{7AF014D4-D89B-4F34-97E8-8A10B1A05255}"/>
              </a:ext>
            </a:extLst>
          </p:cNvPr>
          <p:cNvPicPr>
            <a:picLocks noGrp="1" noChangeAspect="1"/>
          </p:cNvPicPr>
          <p:nvPr>
            <p:ph idx="1"/>
          </p:nvPr>
        </p:nvPicPr>
        <p:blipFill>
          <a:blip r:embed="rId2"/>
          <a:stretch>
            <a:fillRect/>
          </a:stretch>
        </p:blipFill>
        <p:spPr>
          <a:xfrm>
            <a:off x="684213" y="2151380"/>
            <a:ext cx="5943600" cy="2377440"/>
          </a:xfrm>
        </p:spPr>
      </p:pic>
      <p:sp>
        <p:nvSpPr>
          <p:cNvPr id="8" name="Text Placeholder 7">
            <a:extLst>
              <a:ext uri="{FF2B5EF4-FFF2-40B4-BE49-F238E27FC236}">
                <a16:creationId xmlns:a16="http://schemas.microsoft.com/office/drawing/2014/main" id="{EC920815-C5BA-4517-8BC0-3CF74188CFAE}"/>
              </a:ext>
            </a:extLst>
          </p:cNvPr>
          <p:cNvSpPr>
            <a:spLocks noGrp="1"/>
          </p:cNvSpPr>
          <p:nvPr>
            <p:ph type="body" sz="half" idx="2"/>
          </p:nvPr>
        </p:nvSpPr>
        <p:spPr/>
        <p:txBody>
          <a:bodyPr>
            <a:normAutofit lnSpcReduction="10000"/>
          </a:bodyPr>
          <a:lstStyle/>
          <a:p>
            <a:pPr marL="285750" indent="-285750">
              <a:buClr>
                <a:srgbClr val="FF0000"/>
              </a:buClr>
              <a:buFont typeface="Wingdings" panose="05000000000000000000" pitchFamily="2" charset="2"/>
              <a:buChar char="Ø"/>
            </a:pPr>
            <a:r>
              <a:rPr lang="en-US" sz="2000" dirty="0">
                <a:solidFill>
                  <a:schemeClr val="tx1"/>
                </a:solidFill>
              </a:rPr>
              <a:t>Resources</a:t>
            </a:r>
          </a:p>
          <a:p>
            <a:pPr marL="742950" lvl="1" indent="-285750">
              <a:buClr>
                <a:srgbClr val="FF0000"/>
              </a:buClr>
              <a:buFont typeface="Wingdings" panose="05000000000000000000" pitchFamily="2" charset="2"/>
              <a:buChar char="§"/>
            </a:pPr>
            <a:r>
              <a:rPr lang="en-US" sz="1600" dirty="0">
                <a:solidFill>
                  <a:schemeClr val="tx1"/>
                </a:solidFill>
              </a:rPr>
              <a:t>Annual Report</a:t>
            </a:r>
          </a:p>
          <a:p>
            <a:pPr marL="742950" lvl="1" indent="-285750">
              <a:buClr>
                <a:srgbClr val="FF0000"/>
              </a:buClr>
              <a:buFont typeface="Wingdings" panose="05000000000000000000" pitchFamily="2" charset="2"/>
              <a:buChar char="§"/>
            </a:pPr>
            <a:r>
              <a:rPr lang="en-US" sz="1600" dirty="0">
                <a:solidFill>
                  <a:schemeClr val="tx1"/>
                </a:solidFill>
              </a:rPr>
              <a:t>Organizational Chart</a:t>
            </a:r>
          </a:p>
          <a:p>
            <a:pPr marL="742950" lvl="1" indent="-285750">
              <a:buClr>
                <a:srgbClr val="FF0000"/>
              </a:buClr>
              <a:buFont typeface="Wingdings" panose="05000000000000000000" pitchFamily="2" charset="2"/>
              <a:buChar char="§"/>
            </a:pPr>
            <a:r>
              <a:rPr lang="en-US" sz="1600" dirty="0">
                <a:solidFill>
                  <a:schemeClr val="tx1"/>
                </a:solidFill>
              </a:rPr>
              <a:t>Crimes Code</a:t>
            </a:r>
          </a:p>
          <a:p>
            <a:pPr marL="742950" lvl="1" indent="-285750">
              <a:buClr>
                <a:srgbClr val="FF0000"/>
              </a:buClr>
              <a:buFont typeface="Wingdings" panose="05000000000000000000" pitchFamily="2" charset="2"/>
              <a:buChar char="§"/>
            </a:pPr>
            <a:r>
              <a:rPr lang="en-US" sz="1600" dirty="0">
                <a:solidFill>
                  <a:schemeClr val="tx1"/>
                </a:solidFill>
              </a:rPr>
              <a:t>Collective Bargaining Agreement		</a:t>
            </a:r>
          </a:p>
        </p:txBody>
      </p:sp>
    </p:spTree>
    <p:extLst>
      <p:ext uri="{BB962C8B-B14F-4D97-AF65-F5344CB8AC3E}">
        <p14:creationId xmlns:p14="http://schemas.microsoft.com/office/powerpoint/2010/main" val="15842974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C2112E-7690-429D-A4ED-28E7064C7D0A}"/>
              </a:ext>
            </a:extLst>
          </p:cNvPr>
          <p:cNvSpPr>
            <a:spLocks noGrp="1"/>
          </p:cNvSpPr>
          <p:nvPr>
            <p:ph type="ctrTitle"/>
          </p:nvPr>
        </p:nvSpPr>
        <p:spPr/>
        <p:txBody>
          <a:bodyPr/>
          <a:lstStyle/>
          <a:p>
            <a:pPr marL="685800" indent="-685800">
              <a:buClr>
                <a:srgbClr val="FF0000"/>
              </a:buClr>
              <a:buFont typeface="Wingdings" panose="05000000000000000000" pitchFamily="2" charset="2"/>
              <a:buChar char="Ø"/>
            </a:pPr>
            <a:r>
              <a:rPr lang="en-US" dirty="0"/>
              <a:t>Reasonable access to the accreditation manager</a:t>
            </a:r>
          </a:p>
        </p:txBody>
      </p:sp>
      <p:sp>
        <p:nvSpPr>
          <p:cNvPr id="6" name="Subtitle 5">
            <a:extLst>
              <a:ext uri="{FF2B5EF4-FFF2-40B4-BE49-F238E27FC236}">
                <a16:creationId xmlns:a16="http://schemas.microsoft.com/office/drawing/2014/main" id="{A20F28CF-4D53-496F-9C61-A305BBA19752}"/>
              </a:ext>
            </a:extLst>
          </p:cNvPr>
          <p:cNvSpPr>
            <a:spLocks noGrp="1"/>
          </p:cNvSpPr>
          <p:nvPr>
            <p:ph type="subTitle" idx="1"/>
          </p:nvPr>
        </p:nvSpPr>
        <p:spPr/>
        <p:txBody>
          <a:bodyPr>
            <a:normAutofit/>
          </a:bodyPr>
          <a:lstStyle/>
          <a:p>
            <a:r>
              <a:rPr lang="en-US" sz="3200" b="1" dirty="0">
                <a:solidFill>
                  <a:srgbClr val="FFFF00"/>
                </a:solidFill>
              </a:rPr>
              <a:t>Assessor Workspace</a:t>
            </a:r>
          </a:p>
        </p:txBody>
      </p:sp>
    </p:spTree>
    <p:extLst>
      <p:ext uri="{BB962C8B-B14F-4D97-AF65-F5344CB8AC3E}">
        <p14:creationId xmlns:p14="http://schemas.microsoft.com/office/powerpoint/2010/main" val="4642268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2"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7" name="Rectangle 20">
            <a:extLst>
              <a:ext uri="{FF2B5EF4-FFF2-40B4-BE49-F238E27FC236}">
                <a16:creationId xmlns:a16="http://schemas.microsoft.com/office/drawing/2014/main" id="{D067A139-86EB-480F-AE6B-AF8092F2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C454C8-9460-4EBA-9B01-41477AAD037B}"/>
              </a:ext>
            </a:extLst>
          </p:cNvPr>
          <p:cNvSpPr>
            <a:spLocks noGrp="1"/>
          </p:cNvSpPr>
          <p:nvPr>
            <p:ph type="title"/>
          </p:nvPr>
        </p:nvSpPr>
        <p:spPr>
          <a:xfrm>
            <a:off x="6095999" y="628617"/>
            <a:ext cx="5408613" cy="3028983"/>
          </a:xfrm>
        </p:spPr>
        <p:txBody>
          <a:bodyPr vert="horz" lIns="91440" tIns="45720" rIns="91440" bIns="45720" rtlCol="0" anchor="b">
            <a:normAutofit/>
          </a:bodyPr>
          <a:lstStyle/>
          <a:p>
            <a:r>
              <a:rPr lang="en-US" sz="4800" b="1" dirty="0">
                <a:solidFill>
                  <a:srgbClr val="FFFF00"/>
                </a:solidFill>
              </a:rPr>
              <a:t>Hospitality</a:t>
            </a:r>
          </a:p>
        </p:txBody>
      </p:sp>
      <p:sp>
        <p:nvSpPr>
          <p:cNvPr id="38" name="Snip Diagonal Corner Rectangle 6">
            <a:extLst>
              <a:ext uri="{FF2B5EF4-FFF2-40B4-BE49-F238E27FC236}">
                <a16:creationId xmlns:a16="http://schemas.microsoft.com/office/drawing/2014/main" id="{4E252378-AA68-427C-BF69-E4434E447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 descr="http://acleanbake.com/wp-content/uploads/2015/01/mmm-53a93889492f2.jpg">
            <a:extLst>
              <a:ext uri="{FF2B5EF4-FFF2-40B4-BE49-F238E27FC236}">
                <a16:creationId xmlns:a16="http://schemas.microsoft.com/office/drawing/2014/main" id="{7184507C-6387-4421-82FE-C64D1CEB2F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133" b="-2"/>
          <a:stretch/>
        </p:blipFill>
        <p:spPr bwMode="auto">
          <a:xfrm>
            <a:off x="797205" y="786117"/>
            <a:ext cx="4809744" cy="4956048"/>
          </a:xfrm>
          <a:custGeom>
            <a:avLst/>
            <a:gdLst>
              <a:gd name="connsiteX0" fmla="*/ 478762 w 4809744"/>
              <a:gd name="connsiteY0" fmla="*/ 0 h 4956048"/>
              <a:gd name="connsiteX1" fmla="*/ 4809744 w 4809744"/>
              <a:gd name="connsiteY1" fmla="*/ 0 h 4956048"/>
              <a:gd name="connsiteX2" fmla="*/ 4809744 w 4809744"/>
              <a:gd name="connsiteY2" fmla="*/ 4477286 h 4956048"/>
              <a:gd name="connsiteX3" fmla="*/ 4330982 w 4809744"/>
              <a:gd name="connsiteY3" fmla="*/ 4956048 h 4956048"/>
              <a:gd name="connsiteX4" fmla="*/ 0 w 4809744"/>
              <a:gd name="connsiteY4" fmla="*/ 4956048 h 4956048"/>
              <a:gd name="connsiteX5" fmla="*/ 0 w 4809744"/>
              <a:gd name="connsiteY5" fmla="*/ 478762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44" h="4956048">
                <a:moveTo>
                  <a:pt x="478762" y="0"/>
                </a:moveTo>
                <a:lnTo>
                  <a:pt x="4809744" y="0"/>
                </a:lnTo>
                <a:lnTo>
                  <a:pt x="4809744" y="4477286"/>
                </a:lnTo>
                <a:lnTo>
                  <a:pt x="4330982" y="4956048"/>
                </a:lnTo>
                <a:lnTo>
                  <a:pt x="0" y="4956048"/>
                </a:lnTo>
                <a:lnTo>
                  <a:pt x="0" y="47876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24">
            <a:extLst>
              <a:ext uri="{FF2B5EF4-FFF2-40B4-BE49-F238E27FC236}">
                <a16:creationId xmlns:a16="http://schemas.microsoft.com/office/drawing/2014/main" id="{65E8C853-59EA-4FCB-BB4E-1B0AEEA408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C58D8A51-1FB2-4FA0-A860-D57179B52A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5C2F33D-5361-48D8-899D-50A713699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0608EC6-04A0-4D53-B4C8-57F06AF141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9C42FEC-C8F1-465B-900B-C7F552326D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4CDCA4C-0922-4330-AF15-394E8C6DDE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823142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BD7715-4C3D-4C97-B4A5-A0DC3B591AB7}"/>
              </a:ext>
            </a:extLst>
          </p:cNvPr>
          <p:cNvSpPr>
            <a:spLocks noGrp="1"/>
          </p:cNvSpPr>
          <p:nvPr>
            <p:ph type="title"/>
          </p:nvPr>
        </p:nvSpPr>
        <p:spPr/>
        <p:txBody>
          <a:bodyPr>
            <a:normAutofit/>
          </a:bodyPr>
          <a:lstStyle/>
          <a:p>
            <a:r>
              <a:rPr lang="en-US" sz="3200" b="1" dirty="0">
                <a:solidFill>
                  <a:srgbClr val="FFFF00"/>
                </a:solidFill>
              </a:rPr>
              <a:t>Conflict Resolution</a:t>
            </a:r>
          </a:p>
        </p:txBody>
      </p:sp>
      <p:sp>
        <p:nvSpPr>
          <p:cNvPr id="7" name="Text Placeholder 6">
            <a:extLst>
              <a:ext uri="{FF2B5EF4-FFF2-40B4-BE49-F238E27FC236}">
                <a16:creationId xmlns:a16="http://schemas.microsoft.com/office/drawing/2014/main" id="{522CBE3C-7C16-467F-BDA3-2E20CA5F5CBB}"/>
              </a:ext>
            </a:extLst>
          </p:cNvPr>
          <p:cNvSpPr>
            <a:spLocks noGrp="1"/>
          </p:cNvSpPr>
          <p:nvPr>
            <p:ph type="body" sz="half" idx="2"/>
          </p:nvPr>
        </p:nvSpPr>
        <p:spPr>
          <a:xfrm>
            <a:off x="4722812" y="2777066"/>
            <a:ext cx="6263240" cy="2048933"/>
          </a:xfrm>
        </p:spPr>
        <p:txBody>
          <a:bodyPr>
            <a:normAutofit/>
          </a:bodyPr>
          <a:lstStyle/>
          <a:p>
            <a:pPr marL="285750" indent="-285750">
              <a:buClr>
                <a:srgbClr val="FF0000"/>
              </a:buClr>
              <a:buFont typeface="Wingdings" panose="05000000000000000000" pitchFamily="2" charset="2"/>
              <a:buChar char="Ø"/>
            </a:pPr>
            <a:r>
              <a:rPr lang="en-US" sz="2400" dirty="0">
                <a:solidFill>
                  <a:schemeClr val="tx1"/>
                </a:solidFill>
              </a:rPr>
              <a:t>Early resolution is imperative</a:t>
            </a:r>
          </a:p>
          <a:p>
            <a:pPr marL="742950" lvl="1" indent="-285750">
              <a:buClr>
                <a:srgbClr val="FF0000"/>
              </a:buClr>
              <a:buFont typeface="Wingdings" panose="05000000000000000000" pitchFamily="2" charset="2"/>
              <a:buChar char="§"/>
            </a:pPr>
            <a:r>
              <a:rPr lang="en-US" sz="1600" dirty="0">
                <a:solidFill>
                  <a:schemeClr val="tx1"/>
                </a:solidFill>
              </a:rPr>
              <a:t>Team Leader -&gt; Accreditation Manager</a:t>
            </a:r>
          </a:p>
          <a:p>
            <a:pPr marL="742950" lvl="1" indent="-285750">
              <a:buClr>
                <a:srgbClr val="FF0000"/>
              </a:buClr>
              <a:buFont typeface="Wingdings" panose="05000000000000000000" pitchFamily="2" charset="2"/>
              <a:buChar char="§"/>
            </a:pPr>
            <a:r>
              <a:rPr lang="en-US" sz="1600" dirty="0">
                <a:solidFill>
                  <a:schemeClr val="tx1"/>
                </a:solidFill>
              </a:rPr>
              <a:t>Team Leader -&gt; Chief Executive Officer</a:t>
            </a:r>
          </a:p>
          <a:p>
            <a:pPr marL="742950" lvl="1" indent="-285750">
              <a:buClr>
                <a:srgbClr val="FF0000"/>
              </a:buClr>
              <a:buFont typeface="Wingdings" panose="05000000000000000000" pitchFamily="2" charset="2"/>
              <a:buChar char="§"/>
            </a:pPr>
            <a:r>
              <a:rPr lang="en-US" sz="1600" dirty="0">
                <a:solidFill>
                  <a:schemeClr val="tx1"/>
                </a:solidFill>
              </a:rPr>
              <a:t>Team Leader -&gt; Accreditation Coordinator for PCPA</a:t>
            </a:r>
          </a:p>
        </p:txBody>
      </p:sp>
      <p:pic>
        <p:nvPicPr>
          <p:cNvPr id="8" name="Picture 15" descr="http://www.fierceinc.com/wp-content/uploads/2011/05/110502-astd-confront.jpg?be3e76">
            <a:extLst>
              <a:ext uri="{FF2B5EF4-FFF2-40B4-BE49-F238E27FC236}">
                <a16:creationId xmlns:a16="http://schemas.microsoft.com/office/drawing/2014/main" id="{E0A40F64-8C88-40B9-8499-3A2FC4478AC2}"/>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218" r="14218"/>
          <a:stretch>
            <a:fillRect/>
          </a:stretch>
        </p:blipFill>
        <p:spPr bwMode="auto">
          <a:xfrm>
            <a:off x="989013" y="914400"/>
            <a:ext cx="32813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3882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0"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D550B71A-40CB-4C55-A2D7-EBD0624B2E34}"/>
              </a:ext>
            </a:extLst>
          </p:cNvPr>
          <p:cNvSpPr>
            <a:spLocks noGrp="1"/>
          </p:cNvSpPr>
          <p:nvPr>
            <p:ph type="title"/>
          </p:nvPr>
        </p:nvSpPr>
        <p:spPr>
          <a:xfrm>
            <a:off x="8588661" y="941424"/>
            <a:ext cx="3043896" cy="3248611"/>
          </a:xfrm>
        </p:spPr>
        <p:txBody>
          <a:bodyPr vert="horz" lIns="91440" tIns="45720" rIns="91440" bIns="45720" rtlCol="0" anchor="ctr">
            <a:normAutofit/>
          </a:bodyPr>
          <a:lstStyle/>
          <a:p>
            <a:r>
              <a:rPr lang="en-US" sz="3300" b="1" kern="1200" cap="all" dirty="0">
                <a:ln w="3175" cmpd="sng">
                  <a:noFill/>
                </a:ln>
                <a:solidFill>
                  <a:srgbClr val="FFFF00"/>
                </a:solidFill>
                <a:effectLst/>
                <a:latin typeface="+mj-lt"/>
                <a:ea typeface="+mj-ea"/>
                <a:cs typeface="+mj-cs"/>
              </a:rPr>
              <a:t>Compliance verification</a:t>
            </a:r>
          </a:p>
        </p:txBody>
      </p:sp>
      <p:graphicFrame>
        <p:nvGraphicFramePr>
          <p:cNvPr id="6" name="Text Placeholder 3">
            <a:extLst>
              <a:ext uri="{FF2B5EF4-FFF2-40B4-BE49-F238E27FC236}">
                <a16:creationId xmlns:a16="http://schemas.microsoft.com/office/drawing/2014/main" id="{779D2B6C-159C-452C-8EE3-E3CACA3E733B}"/>
              </a:ext>
            </a:extLst>
          </p:cNvPr>
          <p:cNvGraphicFramePr/>
          <p:nvPr>
            <p:extLst>
              <p:ext uri="{D42A27DB-BD31-4B8C-83A1-F6EECF244321}">
                <p14:modId xmlns:p14="http://schemas.microsoft.com/office/powerpoint/2010/main" val="338166827"/>
              </p:ext>
            </p:extLst>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9273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3" name="Straight Connector 41">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43">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45">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47">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49">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68" name="Rectangle 51">
            <a:extLst>
              <a:ext uri="{FF2B5EF4-FFF2-40B4-BE49-F238E27FC236}">
                <a16:creationId xmlns:a16="http://schemas.microsoft.com/office/drawing/2014/main" id="{6DCB64DE-FB3A-4D83-9241-A0D26824B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F26F411B-A51F-432D-94CD-90DCB1141E86}"/>
              </a:ext>
            </a:extLst>
          </p:cNvPr>
          <p:cNvSpPr>
            <a:spLocks noGrp="1"/>
          </p:cNvSpPr>
          <p:nvPr>
            <p:ph type="title"/>
          </p:nvPr>
        </p:nvSpPr>
        <p:spPr>
          <a:xfrm>
            <a:off x="665640" y="4414687"/>
            <a:ext cx="10250013" cy="1233251"/>
          </a:xfrm>
        </p:spPr>
        <p:txBody>
          <a:bodyPr vert="horz" lIns="91440" tIns="45720" rIns="91440" bIns="45720" rtlCol="0" anchor="b">
            <a:normAutofit/>
          </a:bodyPr>
          <a:lstStyle/>
          <a:p>
            <a:pPr>
              <a:lnSpc>
                <a:spcPct val="90000"/>
              </a:lnSpc>
            </a:pPr>
            <a:r>
              <a:rPr lang="en-US" sz="4100" b="1" dirty="0">
                <a:solidFill>
                  <a:srgbClr val="FFFF00"/>
                </a:solidFill>
              </a:rPr>
              <a:t>The day of your agency’s Accreditation Assessment</a:t>
            </a:r>
          </a:p>
        </p:txBody>
      </p:sp>
      <p:sp useBgFill="1">
        <p:nvSpPr>
          <p:cNvPr id="69" name="Snip Diagonal Corner Rectangle 6">
            <a:extLst>
              <a:ext uri="{FF2B5EF4-FFF2-40B4-BE49-F238E27FC236}">
                <a16:creationId xmlns:a16="http://schemas.microsoft.com/office/drawing/2014/main" id="{5E94C64B-831C-45FA-B484-591F4D577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702" y="606367"/>
            <a:ext cx="10948124" cy="3546637"/>
          </a:xfrm>
          <a:prstGeom prst="snip2DiagRect">
            <a:avLst>
              <a:gd name="adj1" fmla="val 1362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picture containing indoor, computer, black, sitting&#10;&#10;Description automatically generated">
            <a:extLst>
              <a:ext uri="{FF2B5EF4-FFF2-40B4-BE49-F238E27FC236}">
                <a16:creationId xmlns:a16="http://schemas.microsoft.com/office/drawing/2014/main" id="{EF777485-022A-4929-BF53-609296BACCCE}"/>
              </a:ext>
            </a:extLst>
          </p:cNvPr>
          <p:cNvPicPr>
            <a:picLocks noGrp="1" noChangeAspect="1"/>
          </p:cNvPicPr>
          <p:nvPr>
            <p:ph type="pic" idx="13"/>
          </p:nvPr>
        </p:nvPicPr>
        <p:blipFill rotWithShape="1">
          <a:blip r:embed="rId2"/>
          <a:stretch/>
        </p:blipFill>
        <p:spPr>
          <a:xfrm>
            <a:off x="1091381" y="1387434"/>
            <a:ext cx="9977813" cy="1995561"/>
          </a:xfrm>
          <a:prstGeom prst="rect">
            <a:avLst/>
          </a:prstGeom>
        </p:spPr>
      </p:pic>
      <p:grpSp>
        <p:nvGrpSpPr>
          <p:cNvPr id="70" name="Group 55">
            <a:extLst>
              <a:ext uri="{FF2B5EF4-FFF2-40B4-BE49-F238E27FC236}">
                <a16:creationId xmlns:a16="http://schemas.microsoft.com/office/drawing/2014/main" id="{AC96E397-7705-43C9-AC81-FA8EF1951D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7" name="Straight Connector 56">
              <a:extLst>
                <a:ext uri="{FF2B5EF4-FFF2-40B4-BE49-F238E27FC236}">
                  <a16:creationId xmlns:a16="http://schemas.microsoft.com/office/drawing/2014/main" id="{F3610BCA-0EBE-4357-AAC0-13841E7C54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B60E1E24-3D98-4A53-A3AD-CBD84D94FA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367E51D9-454B-4095-9718-C6B1CDED97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A8E8BDB-294C-4025-A6C1-2FFDDA36F8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0D27BDE-F887-4341-B91A-3145A6142E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53231638"/>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07C3DF-1E26-4D57-B2D8-433A261BEA13}"/>
              </a:ext>
            </a:extLst>
          </p:cNvPr>
          <p:cNvSpPr>
            <a:spLocks noGrp="1"/>
          </p:cNvSpPr>
          <p:nvPr>
            <p:ph type="title"/>
          </p:nvPr>
        </p:nvSpPr>
        <p:spPr/>
        <p:txBody>
          <a:bodyPr>
            <a:normAutofit/>
          </a:bodyPr>
          <a:lstStyle/>
          <a:p>
            <a:r>
              <a:rPr lang="en-US" sz="4000" b="1" dirty="0">
                <a:solidFill>
                  <a:srgbClr val="FFFF00"/>
                </a:solidFill>
              </a:rPr>
              <a:t>Day 1 and/or 2</a:t>
            </a:r>
          </a:p>
        </p:txBody>
      </p:sp>
      <p:sp>
        <p:nvSpPr>
          <p:cNvPr id="6" name="Content Placeholder 5">
            <a:extLst>
              <a:ext uri="{FF2B5EF4-FFF2-40B4-BE49-F238E27FC236}">
                <a16:creationId xmlns:a16="http://schemas.microsoft.com/office/drawing/2014/main" id="{96E6FE64-40C9-44A1-9862-85E52A9C8D1D}"/>
              </a:ext>
            </a:extLst>
          </p:cNvPr>
          <p:cNvSpPr>
            <a:spLocks noGrp="1"/>
          </p:cNvSpPr>
          <p:nvPr>
            <p:ph sz="half" idx="1"/>
          </p:nvPr>
        </p:nvSpPr>
        <p:spPr/>
        <p:txBody>
          <a:bodyPr>
            <a:normAutofit/>
          </a:bodyPr>
          <a:lstStyle/>
          <a:p>
            <a:pPr>
              <a:buClr>
                <a:srgbClr val="FF0000"/>
              </a:buClr>
              <a:buFont typeface="Wingdings" panose="05000000000000000000" pitchFamily="2" charset="2"/>
              <a:buChar char="Ø"/>
            </a:pPr>
            <a:r>
              <a:rPr lang="en-US" sz="2400" dirty="0">
                <a:solidFill>
                  <a:schemeClr val="tx1"/>
                </a:solidFill>
              </a:rPr>
              <a:t>Escort to agency</a:t>
            </a:r>
          </a:p>
          <a:p>
            <a:pPr>
              <a:buClr>
                <a:srgbClr val="FF0000"/>
              </a:buClr>
              <a:buFont typeface="Wingdings" panose="05000000000000000000" pitchFamily="2" charset="2"/>
              <a:buChar char="Ø"/>
            </a:pPr>
            <a:r>
              <a:rPr lang="en-US" sz="2400" dirty="0">
                <a:solidFill>
                  <a:schemeClr val="tx1"/>
                </a:solidFill>
              </a:rPr>
              <a:t>Introductions to Stakeholders</a:t>
            </a:r>
          </a:p>
          <a:p>
            <a:pPr>
              <a:buClr>
                <a:srgbClr val="FF0000"/>
              </a:buClr>
              <a:buFont typeface="Wingdings" panose="05000000000000000000" pitchFamily="2" charset="2"/>
              <a:buChar char="Ø"/>
            </a:pPr>
            <a:r>
              <a:rPr lang="en-US" sz="2400" dirty="0">
                <a:solidFill>
                  <a:schemeClr val="tx1"/>
                </a:solidFill>
              </a:rPr>
              <a:t>Facility Tour</a:t>
            </a:r>
          </a:p>
          <a:p>
            <a:pPr>
              <a:buClr>
                <a:srgbClr val="FF0000"/>
              </a:buClr>
              <a:buFont typeface="Wingdings" panose="05000000000000000000" pitchFamily="2" charset="2"/>
              <a:buChar char="Ø"/>
            </a:pPr>
            <a:r>
              <a:rPr lang="en-US" sz="2400" dirty="0">
                <a:solidFill>
                  <a:schemeClr val="tx1"/>
                </a:solidFill>
              </a:rPr>
              <a:t>Static Display</a:t>
            </a:r>
          </a:p>
          <a:p>
            <a:pPr>
              <a:buClr>
                <a:srgbClr val="FF0000"/>
              </a:buClr>
              <a:buFont typeface="Wingdings" panose="05000000000000000000" pitchFamily="2" charset="2"/>
              <a:buChar char="Ø"/>
            </a:pPr>
            <a:r>
              <a:rPr lang="en-US" sz="2400" dirty="0">
                <a:solidFill>
                  <a:schemeClr val="tx1"/>
                </a:solidFill>
              </a:rPr>
              <a:t>Interviews</a:t>
            </a:r>
          </a:p>
          <a:p>
            <a:pPr>
              <a:buClr>
                <a:srgbClr val="FF0000"/>
              </a:buClr>
              <a:buFont typeface="Wingdings" panose="05000000000000000000" pitchFamily="2" charset="2"/>
              <a:buChar char="Ø"/>
            </a:pPr>
            <a:r>
              <a:rPr lang="en-US" sz="2400" dirty="0">
                <a:solidFill>
                  <a:schemeClr val="tx1"/>
                </a:solidFill>
              </a:rPr>
              <a:t>File Review</a:t>
            </a:r>
          </a:p>
          <a:p>
            <a:pPr>
              <a:buClr>
                <a:srgbClr val="FF0000"/>
              </a:buClr>
              <a:buFont typeface="Wingdings" panose="05000000000000000000" pitchFamily="2" charset="2"/>
              <a:buChar char="Ø"/>
            </a:pPr>
            <a:r>
              <a:rPr lang="en-US" sz="2400" dirty="0">
                <a:solidFill>
                  <a:schemeClr val="tx1"/>
                </a:solidFill>
              </a:rPr>
              <a:t>Ride-Along</a:t>
            </a:r>
          </a:p>
        </p:txBody>
      </p:sp>
      <p:pic>
        <p:nvPicPr>
          <p:cNvPr id="11" name="Content Placeholder 10" descr="A picture containing drawing&#10;&#10;Description automatically generated">
            <a:extLst>
              <a:ext uri="{FF2B5EF4-FFF2-40B4-BE49-F238E27FC236}">
                <a16:creationId xmlns:a16="http://schemas.microsoft.com/office/drawing/2014/main" id="{D024D43C-710F-4FCA-96AC-4E7D7BCB4AD3}"/>
              </a:ext>
            </a:extLst>
          </p:cNvPr>
          <p:cNvPicPr>
            <a:picLocks noGrp="1" noChangeAspect="1"/>
          </p:cNvPicPr>
          <p:nvPr>
            <p:ph sz="half" idx="2"/>
          </p:nvPr>
        </p:nvPicPr>
        <p:blipFill>
          <a:blip r:embed="rId2"/>
          <a:stretch>
            <a:fillRect/>
          </a:stretch>
        </p:blipFill>
        <p:spPr>
          <a:xfrm>
            <a:off x="6818313" y="1707356"/>
            <a:ext cx="4206658" cy="2268296"/>
          </a:xfrm>
        </p:spPr>
      </p:pic>
    </p:spTree>
    <p:extLst>
      <p:ext uri="{BB962C8B-B14F-4D97-AF65-F5344CB8AC3E}">
        <p14:creationId xmlns:p14="http://schemas.microsoft.com/office/powerpoint/2010/main" val="3475609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Rectangle 81">
            <a:extLst>
              <a:ext uri="{FF2B5EF4-FFF2-40B4-BE49-F238E27FC236}">
                <a16:creationId xmlns:a16="http://schemas.microsoft.com/office/drawing/2014/main" id="{4609862E-48F9-45AC-8D44-67A0268A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 y="2"/>
            <a:ext cx="12192000" cy="6858000"/>
          </a:xfrm>
          <a:prstGeom prst="rect">
            <a:avLst/>
          </a:prstGeom>
          <a:solidFill>
            <a:schemeClr val="bg2">
              <a:alpha val="6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84" name="Snip Diagonal Corner Rectangle 6">
            <a:extLst>
              <a:ext uri="{FF2B5EF4-FFF2-40B4-BE49-F238E27FC236}">
                <a16:creationId xmlns:a16="http://schemas.microsoft.com/office/drawing/2014/main" id="{2D5EEA8B-2D86-4D1D-96B3-6B8290303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snip2DiagRect">
            <a:avLst>
              <a:gd name="adj1" fmla="val 0"/>
              <a:gd name="adj2" fmla="val 37605"/>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1CCF5404-3098-4771-AC14-8FA55D89CE50}"/>
              </a:ext>
            </a:extLst>
          </p:cNvPr>
          <p:cNvSpPr>
            <a:spLocks noGrp="1"/>
          </p:cNvSpPr>
          <p:nvPr>
            <p:ph type="title"/>
          </p:nvPr>
        </p:nvSpPr>
        <p:spPr>
          <a:xfrm>
            <a:off x="1675644" y="685799"/>
            <a:ext cx="8210477" cy="2971801"/>
          </a:xfrm>
        </p:spPr>
        <p:txBody>
          <a:bodyPr vert="horz" lIns="91440" tIns="45720" rIns="91440" bIns="45720" rtlCol="0" anchor="b">
            <a:normAutofit/>
          </a:bodyPr>
          <a:lstStyle/>
          <a:p>
            <a:r>
              <a:rPr lang="en-US" sz="4800" b="1" dirty="0">
                <a:solidFill>
                  <a:srgbClr val="FFFF00"/>
                </a:solidFill>
              </a:rPr>
              <a:t>Re-Accreditation Assessments = 1 or 2 Day</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48F2-C800-45AC-A37A-134A67284259}"/>
              </a:ext>
            </a:extLst>
          </p:cNvPr>
          <p:cNvSpPr>
            <a:spLocks noGrp="1"/>
          </p:cNvSpPr>
          <p:nvPr>
            <p:ph type="title"/>
          </p:nvPr>
        </p:nvSpPr>
        <p:spPr/>
        <p:txBody>
          <a:bodyPr/>
          <a:lstStyle/>
          <a:p>
            <a:r>
              <a:rPr lang="en-US" b="1" dirty="0">
                <a:solidFill>
                  <a:srgbClr val="FFFF00"/>
                </a:solidFill>
              </a:rPr>
              <a:t>Observations</a:t>
            </a:r>
          </a:p>
        </p:txBody>
      </p:sp>
      <p:sp>
        <p:nvSpPr>
          <p:cNvPr id="3" name="Content Placeholder 2">
            <a:extLst>
              <a:ext uri="{FF2B5EF4-FFF2-40B4-BE49-F238E27FC236}">
                <a16:creationId xmlns:a16="http://schemas.microsoft.com/office/drawing/2014/main" id="{1002D627-4BA9-4F0B-9146-236ECC1D2A2F}"/>
              </a:ext>
            </a:extLst>
          </p:cNvPr>
          <p:cNvSpPr>
            <a:spLocks noGrp="1"/>
          </p:cNvSpPr>
          <p:nvPr>
            <p:ph sz="half" idx="1"/>
          </p:nvPr>
        </p:nvSpPr>
        <p:spPr/>
        <p:txBody>
          <a:bodyPr>
            <a:normAutofit fontScale="92500" lnSpcReduction="20000"/>
          </a:bodyPr>
          <a:lstStyle/>
          <a:p>
            <a:pPr>
              <a:buClr>
                <a:srgbClr val="FF0000"/>
              </a:buClr>
              <a:buFont typeface="Wingdings" panose="05000000000000000000" pitchFamily="2" charset="2"/>
              <a:buChar char="Ø"/>
            </a:pPr>
            <a:r>
              <a:rPr lang="en-US" dirty="0">
                <a:solidFill>
                  <a:schemeClr val="tx1"/>
                </a:solidFill>
              </a:rPr>
              <a:t>Facility Tour</a:t>
            </a:r>
          </a:p>
          <a:p>
            <a:pPr lvl="1">
              <a:buClr>
                <a:srgbClr val="FF0000"/>
              </a:buClr>
              <a:buFont typeface="Wingdings" panose="05000000000000000000" pitchFamily="2" charset="2"/>
              <a:buChar char="§"/>
            </a:pPr>
            <a:r>
              <a:rPr lang="en-US" dirty="0">
                <a:solidFill>
                  <a:schemeClr val="tx1"/>
                </a:solidFill>
              </a:rPr>
              <a:t>Cells (If Applicable)</a:t>
            </a:r>
          </a:p>
          <a:p>
            <a:pPr lvl="1">
              <a:buClr>
                <a:srgbClr val="FF0000"/>
              </a:buClr>
              <a:buFont typeface="Wingdings" panose="05000000000000000000" pitchFamily="2" charset="2"/>
              <a:buChar char="§"/>
            </a:pPr>
            <a:r>
              <a:rPr lang="en-US" dirty="0">
                <a:solidFill>
                  <a:schemeClr val="tx1"/>
                </a:solidFill>
              </a:rPr>
              <a:t>Communications Center (If Applicable)</a:t>
            </a:r>
          </a:p>
          <a:p>
            <a:pPr lvl="1">
              <a:buClr>
                <a:srgbClr val="FF0000"/>
              </a:buClr>
              <a:buFont typeface="Wingdings" panose="05000000000000000000" pitchFamily="2" charset="2"/>
              <a:buChar char="§"/>
            </a:pPr>
            <a:r>
              <a:rPr lang="en-US" dirty="0">
                <a:solidFill>
                  <a:schemeClr val="tx1"/>
                </a:solidFill>
              </a:rPr>
              <a:t>Evidence</a:t>
            </a:r>
          </a:p>
          <a:p>
            <a:pPr lvl="2">
              <a:buClr>
                <a:srgbClr val="FF0000"/>
              </a:buClr>
              <a:buFont typeface="Arial" panose="020B0604020202020204" pitchFamily="34" charset="0"/>
              <a:buChar char="•"/>
            </a:pPr>
            <a:r>
              <a:rPr lang="en-US" dirty="0">
                <a:solidFill>
                  <a:schemeClr val="tx1"/>
                </a:solidFill>
              </a:rPr>
              <a:t>Temporary</a:t>
            </a:r>
          </a:p>
          <a:p>
            <a:pPr lvl="2">
              <a:buClr>
                <a:srgbClr val="FF0000"/>
              </a:buClr>
              <a:buFont typeface="Arial" panose="020B0604020202020204" pitchFamily="34" charset="0"/>
              <a:buChar char="•"/>
            </a:pPr>
            <a:r>
              <a:rPr lang="en-US" dirty="0">
                <a:solidFill>
                  <a:schemeClr val="tx1"/>
                </a:solidFill>
              </a:rPr>
              <a:t>Storage</a:t>
            </a:r>
          </a:p>
          <a:p>
            <a:pPr lvl="2">
              <a:buClr>
                <a:srgbClr val="FF0000"/>
              </a:buClr>
              <a:buFont typeface="Arial" panose="020B0604020202020204" pitchFamily="34" charset="0"/>
              <a:buChar char="•"/>
            </a:pPr>
            <a:r>
              <a:rPr lang="en-US" dirty="0">
                <a:solidFill>
                  <a:schemeClr val="tx1"/>
                </a:solidFill>
              </a:rPr>
              <a:t>Impound</a:t>
            </a:r>
          </a:p>
          <a:p>
            <a:pPr lvl="1">
              <a:buClr>
                <a:srgbClr val="FF0000"/>
              </a:buClr>
              <a:buFont typeface="Wingdings" panose="05000000000000000000" pitchFamily="2" charset="2"/>
              <a:buChar char="§"/>
            </a:pPr>
            <a:r>
              <a:rPr lang="en-US" dirty="0">
                <a:solidFill>
                  <a:schemeClr val="tx1"/>
                </a:solidFill>
              </a:rPr>
              <a:t>Temporary Holding</a:t>
            </a:r>
          </a:p>
        </p:txBody>
      </p:sp>
      <p:sp>
        <p:nvSpPr>
          <p:cNvPr id="4" name="Content Placeholder 3">
            <a:extLst>
              <a:ext uri="{FF2B5EF4-FFF2-40B4-BE49-F238E27FC236}">
                <a16:creationId xmlns:a16="http://schemas.microsoft.com/office/drawing/2014/main" id="{E9431FFE-D651-4578-B89C-EACCE5E898ED}"/>
              </a:ext>
            </a:extLst>
          </p:cNvPr>
          <p:cNvSpPr>
            <a:spLocks noGrp="1"/>
          </p:cNvSpPr>
          <p:nvPr>
            <p:ph sz="half" idx="2"/>
          </p:nvPr>
        </p:nvSpPr>
        <p:spPr/>
        <p:txBody>
          <a:bodyPr>
            <a:normAutofit fontScale="92500" lnSpcReduction="20000"/>
          </a:bodyPr>
          <a:lstStyle/>
          <a:p>
            <a:pPr>
              <a:buClr>
                <a:srgbClr val="FF0000"/>
              </a:buClr>
              <a:buFont typeface="Wingdings" panose="05000000000000000000" pitchFamily="2" charset="2"/>
              <a:buChar char="Ø"/>
            </a:pPr>
            <a:r>
              <a:rPr lang="en-US" dirty="0">
                <a:solidFill>
                  <a:schemeClr val="tx1"/>
                </a:solidFill>
              </a:rPr>
              <a:t>Static Display</a:t>
            </a:r>
          </a:p>
          <a:p>
            <a:pPr lvl="1">
              <a:buClr>
                <a:srgbClr val="FF0000"/>
              </a:buClr>
              <a:buFont typeface="Wingdings" panose="05000000000000000000" pitchFamily="2" charset="2"/>
              <a:buChar char="§"/>
            </a:pPr>
            <a:r>
              <a:rPr lang="en-US" dirty="0">
                <a:solidFill>
                  <a:schemeClr val="tx1"/>
                </a:solidFill>
              </a:rPr>
              <a:t>Lethal and Less Lethal Weapons</a:t>
            </a:r>
          </a:p>
          <a:p>
            <a:pPr lvl="1">
              <a:buClr>
                <a:srgbClr val="FF0000"/>
              </a:buClr>
              <a:buFont typeface="Wingdings" panose="05000000000000000000" pitchFamily="2" charset="2"/>
              <a:buChar char="§"/>
            </a:pPr>
            <a:r>
              <a:rPr lang="en-US" dirty="0">
                <a:solidFill>
                  <a:schemeClr val="tx1"/>
                </a:solidFill>
              </a:rPr>
              <a:t>Specialty Units</a:t>
            </a:r>
          </a:p>
          <a:p>
            <a:pPr lvl="2">
              <a:buClr>
                <a:srgbClr val="FF0000"/>
              </a:buClr>
              <a:buFont typeface="Arial" panose="020B0604020202020204" pitchFamily="34" charset="0"/>
              <a:buChar char="•"/>
            </a:pPr>
            <a:r>
              <a:rPr lang="en-US" dirty="0">
                <a:solidFill>
                  <a:schemeClr val="tx1"/>
                </a:solidFill>
              </a:rPr>
              <a:t>Equipment</a:t>
            </a:r>
          </a:p>
          <a:p>
            <a:pPr lvl="2">
              <a:buClr>
                <a:srgbClr val="FF0000"/>
              </a:buClr>
              <a:buFont typeface="Arial" panose="020B0604020202020204" pitchFamily="34" charset="0"/>
              <a:buChar char="•"/>
            </a:pPr>
            <a:r>
              <a:rPr lang="en-US" dirty="0">
                <a:solidFill>
                  <a:schemeClr val="tx1"/>
                </a:solidFill>
              </a:rPr>
              <a:t>K-9</a:t>
            </a:r>
          </a:p>
          <a:p>
            <a:pPr lvl="2">
              <a:buClr>
                <a:srgbClr val="FF0000"/>
              </a:buClr>
              <a:buFont typeface="Arial" panose="020B0604020202020204" pitchFamily="34" charset="0"/>
              <a:buChar char="•"/>
            </a:pPr>
            <a:r>
              <a:rPr lang="en-US" dirty="0">
                <a:solidFill>
                  <a:schemeClr val="tx1"/>
                </a:solidFill>
              </a:rPr>
              <a:t>Mounted</a:t>
            </a:r>
          </a:p>
          <a:p>
            <a:pPr lvl="1">
              <a:buClr>
                <a:srgbClr val="FF0000"/>
              </a:buClr>
              <a:buFont typeface="Wingdings" panose="05000000000000000000" pitchFamily="2" charset="2"/>
              <a:buChar char="§"/>
            </a:pPr>
            <a:r>
              <a:rPr lang="en-US" dirty="0">
                <a:solidFill>
                  <a:schemeClr val="tx1"/>
                </a:solidFill>
              </a:rPr>
              <a:t>Specialty Vehicles</a:t>
            </a:r>
          </a:p>
          <a:p>
            <a:pPr lvl="2">
              <a:buClr>
                <a:srgbClr val="FF0000"/>
              </a:buClr>
              <a:buFont typeface="Arial" panose="020B0604020202020204" pitchFamily="34" charset="0"/>
              <a:buChar char="•"/>
            </a:pPr>
            <a:r>
              <a:rPr lang="en-US" dirty="0">
                <a:solidFill>
                  <a:schemeClr val="tx1"/>
                </a:solidFill>
              </a:rPr>
              <a:t>ATV</a:t>
            </a:r>
          </a:p>
          <a:p>
            <a:pPr lvl="2">
              <a:buClr>
                <a:srgbClr val="FF0000"/>
              </a:buClr>
              <a:buFont typeface="Arial" panose="020B0604020202020204" pitchFamily="34" charset="0"/>
              <a:buChar char="•"/>
            </a:pPr>
            <a:r>
              <a:rPr lang="en-US" dirty="0">
                <a:solidFill>
                  <a:schemeClr val="tx1"/>
                </a:solidFill>
              </a:rPr>
              <a:t>Bicycles</a:t>
            </a:r>
          </a:p>
          <a:p>
            <a:pPr lvl="2">
              <a:buClr>
                <a:srgbClr val="FF0000"/>
              </a:buClr>
              <a:buFont typeface="Arial" panose="020B0604020202020204" pitchFamily="34" charset="0"/>
              <a:buChar char="•"/>
            </a:pPr>
            <a:r>
              <a:rPr lang="en-US" dirty="0">
                <a:solidFill>
                  <a:schemeClr val="tx1"/>
                </a:solidFill>
              </a:rPr>
              <a:t>Boat</a:t>
            </a:r>
          </a:p>
          <a:p>
            <a:pPr lvl="2">
              <a:buClr>
                <a:srgbClr val="FF0000"/>
              </a:buClr>
              <a:buFont typeface="Arial" panose="020B0604020202020204" pitchFamily="34" charset="0"/>
              <a:buChar char="•"/>
            </a:pPr>
            <a:r>
              <a:rPr lang="en-US" dirty="0">
                <a:solidFill>
                  <a:schemeClr val="tx1"/>
                </a:solidFill>
              </a:rPr>
              <a:t>Motorcycles</a:t>
            </a:r>
          </a:p>
        </p:txBody>
      </p:sp>
    </p:spTree>
    <p:extLst>
      <p:ext uri="{BB962C8B-B14F-4D97-AF65-F5344CB8AC3E}">
        <p14:creationId xmlns:p14="http://schemas.microsoft.com/office/powerpoint/2010/main" val="229015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Content Placeholder 4" descr="A stop sign&#10;&#10;Description automatically generated">
            <a:extLst>
              <a:ext uri="{FF2B5EF4-FFF2-40B4-BE49-F238E27FC236}">
                <a16:creationId xmlns:a16="http://schemas.microsoft.com/office/drawing/2014/main" id="{35CB3467-6482-479E-9A3F-319581F2031B}"/>
              </a:ext>
            </a:extLst>
          </p:cNvPr>
          <p:cNvPicPr>
            <a:picLocks noGrp="1" noChangeAspect="1"/>
          </p:cNvPicPr>
          <p:nvPr>
            <p:ph idx="4294967295"/>
          </p:nvPr>
        </p:nvPicPr>
        <p:blipFill rotWithShape="1">
          <a:blip r:embed="rId2"/>
          <a:srcRect r="18666" b="-1"/>
          <a:stretch/>
        </p:blipFill>
        <p:spPr>
          <a:xfrm>
            <a:off x="20" y="10"/>
            <a:ext cx="12191980" cy="6857990"/>
          </a:xfrm>
          <a:prstGeom prst="rect">
            <a:avLst/>
          </a:prstGeom>
        </p:spPr>
      </p:pic>
    </p:spTree>
    <p:extLst>
      <p:ext uri="{BB962C8B-B14F-4D97-AF65-F5344CB8AC3E}">
        <p14:creationId xmlns:p14="http://schemas.microsoft.com/office/powerpoint/2010/main" val="23061911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70468FA-EDE0-43D7-9F5D-587978643EC8}"/>
              </a:ext>
            </a:extLst>
          </p:cNvPr>
          <p:cNvSpPr>
            <a:spLocks noGrp="1"/>
          </p:cNvSpPr>
          <p:nvPr>
            <p:ph type="ctrTitle"/>
          </p:nvPr>
        </p:nvSpPr>
        <p:spPr>
          <a:xfrm>
            <a:off x="5116738" y="685799"/>
            <a:ext cx="6159273" cy="2971801"/>
          </a:xfrm>
        </p:spPr>
        <p:txBody>
          <a:bodyPr>
            <a:normAutofit/>
          </a:bodyPr>
          <a:lstStyle/>
          <a:p>
            <a:r>
              <a:rPr lang="en-US" b="1" dirty="0">
                <a:solidFill>
                  <a:srgbClr val="FFFF00"/>
                </a:solidFill>
              </a:rPr>
              <a:t>Tour Sheet</a:t>
            </a:r>
          </a:p>
        </p:txBody>
      </p:sp>
      <p:sp>
        <p:nvSpPr>
          <p:cNvPr id="6" name="Subtitle 5">
            <a:extLst>
              <a:ext uri="{FF2B5EF4-FFF2-40B4-BE49-F238E27FC236}">
                <a16:creationId xmlns:a16="http://schemas.microsoft.com/office/drawing/2014/main" id="{EAA2CBDD-D9AC-4E89-BDB9-112B5AF52208}"/>
              </a:ext>
            </a:extLst>
          </p:cNvPr>
          <p:cNvSpPr>
            <a:spLocks noGrp="1"/>
          </p:cNvSpPr>
          <p:nvPr>
            <p:ph type="subTitle" idx="1"/>
          </p:nvPr>
        </p:nvSpPr>
        <p:spPr>
          <a:xfrm>
            <a:off x="5115456" y="3843867"/>
            <a:ext cx="5324473" cy="1947333"/>
          </a:xfrm>
        </p:spPr>
        <p:txBody>
          <a:bodyPr>
            <a:normAutofit/>
          </a:bodyPr>
          <a:lstStyle/>
          <a:p>
            <a:pPr marL="342900" indent="-342900">
              <a:buClr>
                <a:srgbClr val="FF0000"/>
              </a:buClr>
              <a:buFont typeface="Wingdings" panose="05000000000000000000" pitchFamily="2" charset="2"/>
              <a:buChar char="Ø"/>
            </a:pPr>
            <a:r>
              <a:rPr lang="en-US" dirty="0">
                <a:solidFill>
                  <a:schemeClr val="tx1"/>
                </a:solidFill>
              </a:rPr>
              <a:t>Customized specific to your agency</a:t>
            </a:r>
          </a:p>
          <a:p>
            <a:pPr marL="342900" indent="-342900">
              <a:buClr>
                <a:srgbClr val="FF0000"/>
              </a:buClr>
              <a:buFont typeface="Wingdings" panose="05000000000000000000" pitchFamily="2" charset="2"/>
              <a:buChar char="Ø"/>
            </a:pPr>
            <a:r>
              <a:rPr lang="en-US" dirty="0">
                <a:solidFill>
                  <a:schemeClr val="tx1"/>
                </a:solidFill>
              </a:rPr>
              <a:t>Organized to the layout of your agency’s facility </a:t>
            </a:r>
          </a:p>
        </p:txBody>
      </p:sp>
      <p:pic>
        <p:nvPicPr>
          <p:cNvPr id="8" name="Picture 7">
            <a:extLst>
              <a:ext uri="{FF2B5EF4-FFF2-40B4-BE49-F238E27FC236}">
                <a16:creationId xmlns:a16="http://schemas.microsoft.com/office/drawing/2014/main" id="{009D133F-15CD-4777-923C-E0DB30A605D0}"/>
              </a:ext>
            </a:extLst>
          </p:cNvPr>
          <p:cNvPicPr>
            <a:picLocks noChangeAspect="1"/>
          </p:cNvPicPr>
          <p:nvPr/>
        </p:nvPicPr>
        <p:blipFill rotWithShape="1">
          <a:blip r:embed="rId2"/>
          <a:srcRect l="492" r="54348" b="-1"/>
          <a:stretch/>
        </p:blipFill>
        <p:spPr>
          <a:xfrm>
            <a:off x="20" y="10"/>
            <a:ext cx="4639713" cy="6857990"/>
          </a:xfrm>
          <a:prstGeom prst="rect">
            <a:avLst/>
          </a:prstGeom>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7448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6AF10-69F9-4CFF-BFE0-DB99045361E9}"/>
              </a:ext>
            </a:extLst>
          </p:cNvPr>
          <p:cNvPicPr>
            <a:picLocks noChangeAspect="1"/>
          </p:cNvPicPr>
          <p:nvPr/>
        </p:nvPicPr>
        <p:blipFill rotWithShape="1">
          <a:blip r:embed="rId2"/>
          <a:srcRect t="16544" r="-3" b="28949"/>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4" name="Picture 3">
            <a:extLst>
              <a:ext uri="{FF2B5EF4-FFF2-40B4-BE49-F238E27FC236}">
                <a16:creationId xmlns:a16="http://schemas.microsoft.com/office/drawing/2014/main" id="{9FD8AD0D-CA8C-4D74-9281-FBAFF5C979B6}"/>
              </a:ext>
            </a:extLst>
          </p:cNvPr>
          <p:cNvPicPr>
            <a:picLocks noChangeAspect="1"/>
          </p:cNvPicPr>
          <p:nvPr/>
        </p:nvPicPr>
        <p:blipFill rotWithShape="1">
          <a:blip r:embed="rId3"/>
          <a:srcRect t="20543" r="-3" b="4087"/>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D592C5B8-0490-4269-9343-21158552A783}"/>
              </a:ext>
            </a:extLst>
          </p:cNvPr>
          <p:cNvPicPr>
            <a:picLocks noChangeAspect="1"/>
          </p:cNvPicPr>
          <p:nvPr/>
        </p:nvPicPr>
        <p:blipFill rotWithShape="1">
          <a:blip r:embed="rId4"/>
          <a:srcRect t="10285" b="4027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6" name="Picture 5">
            <a:extLst>
              <a:ext uri="{FF2B5EF4-FFF2-40B4-BE49-F238E27FC236}">
                <a16:creationId xmlns:a16="http://schemas.microsoft.com/office/drawing/2014/main" id="{4ED3BB73-3C69-43D3-B645-65DD5530CFBB}"/>
              </a:ext>
            </a:extLst>
          </p:cNvPr>
          <p:cNvPicPr>
            <a:picLocks noChangeAspect="1"/>
          </p:cNvPicPr>
          <p:nvPr/>
        </p:nvPicPr>
        <p:blipFill rotWithShape="1">
          <a:blip r:embed="rId5"/>
          <a:srcRect t="10531" r="1" b="8916"/>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17403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AE45261-7584-4688-A4A3-724AC140F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D4C0F-0FE7-414E-BA8A-C2E201CA0D85}"/>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“Exit” Interview</a:t>
            </a:r>
          </a:p>
        </p:txBody>
      </p:sp>
      <p:sp>
        <p:nvSpPr>
          <p:cNvPr id="13" name="Snip Diagonal Corner Rectangle 21">
            <a:extLst>
              <a:ext uri="{FF2B5EF4-FFF2-40B4-BE49-F238E27FC236}">
                <a16:creationId xmlns:a16="http://schemas.microsoft.com/office/drawing/2014/main" id="{6A3DF0D0-07D5-4FAC-A12C-923E178CC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20722"/>
            <a:ext cx="12188824" cy="3612950"/>
          </a:xfrm>
          <a:prstGeom prst="snip2DiagRect">
            <a:avLst>
              <a:gd name="adj1" fmla="val 8741"/>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14">
            <a:extLst>
              <a:ext uri="{FF2B5EF4-FFF2-40B4-BE49-F238E27FC236}">
                <a16:creationId xmlns:a16="http://schemas.microsoft.com/office/drawing/2014/main" id="{1EEF4727-6B5C-4FA7-968D-912F35A4C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id="{52FE142A-A0FD-4557-92D4-A7A7F27CBF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F84B8B9-9710-47C6-A3BC-99C562894D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93ADAE5-007B-4BBF-8DA6-2EB91A0BE7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3DB8E36-978B-4F5D-B278-B1F45C585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7484C8B-8B05-442F-A4F5-4192C7D0C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6" name="Text Placeholder 3">
            <a:extLst>
              <a:ext uri="{FF2B5EF4-FFF2-40B4-BE49-F238E27FC236}">
                <a16:creationId xmlns:a16="http://schemas.microsoft.com/office/drawing/2014/main" id="{6D20990D-0A11-4E28-938B-FE612B0A55EF}"/>
              </a:ext>
            </a:extLst>
          </p:cNvPr>
          <p:cNvGraphicFramePr>
            <a:graphicFrameLocks noGrp="1"/>
          </p:cNvGraphicFramePr>
          <p:nvPr>
            <p:ph idx="1"/>
            <p:extLst>
              <p:ext uri="{D42A27DB-BD31-4B8C-83A1-F6EECF244321}">
                <p14:modId xmlns:p14="http://schemas.microsoft.com/office/powerpoint/2010/main" val="670884620"/>
              </p:ext>
            </p:extLst>
          </p:nvPr>
        </p:nvGraphicFramePr>
        <p:xfrm>
          <a:off x="684212" y="1006997"/>
          <a:ext cx="10231440" cy="2869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26985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E45261-7584-4688-A4A3-724AC140F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068957-E452-430C-8B70-7DFCAFBA5CC1}"/>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Recommendations</a:t>
            </a:r>
          </a:p>
        </p:txBody>
      </p:sp>
      <p:sp>
        <p:nvSpPr>
          <p:cNvPr id="12" name="Snip Diagonal Corner Rectangle 21">
            <a:extLst>
              <a:ext uri="{FF2B5EF4-FFF2-40B4-BE49-F238E27FC236}">
                <a16:creationId xmlns:a16="http://schemas.microsoft.com/office/drawing/2014/main" id="{6A3DF0D0-07D5-4FAC-A12C-923E178CC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20722"/>
            <a:ext cx="12188824" cy="3612950"/>
          </a:xfrm>
          <a:prstGeom prst="snip2DiagRect">
            <a:avLst>
              <a:gd name="adj1" fmla="val 8741"/>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EEF4727-6B5C-4FA7-968D-912F35A4C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52FE142A-A0FD-4557-92D4-A7A7F27CBF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F84B8B9-9710-47C6-A3BC-99C562894D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93ADAE5-007B-4BBF-8DA6-2EB91A0BE7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3DB8E36-978B-4F5D-B278-B1F45C585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7484C8B-8B05-442F-A4F5-4192C7D0C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6392AA33-DC73-445D-90F4-ABC82621A7FD}"/>
              </a:ext>
            </a:extLst>
          </p:cNvPr>
          <p:cNvGraphicFramePr>
            <a:graphicFrameLocks noGrp="1"/>
          </p:cNvGraphicFramePr>
          <p:nvPr>
            <p:ph idx="1"/>
            <p:extLst>
              <p:ext uri="{D42A27DB-BD31-4B8C-83A1-F6EECF244321}">
                <p14:modId xmlns:p14="http://schemas.microsoft.com/office/powerpoint/2010/main" val="4263290139"/>
              </p:ext>
            </p:extLst>
          </p:nvPr>
        </p:nvGraphicFramePr>
        <p:xfrm>
          <a:off x="684212" y="1006997"/>
          <a:ext cx="10231440" cy="2869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49278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6CF9-F18B-4C90-81B0-93AF22D70DEC}"/>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Accreditation Requirements</a:t>
            </a:r>
          </a:p>
        </p:txBody>
      </p:sp>
      <p:pic>
        <p:nvPicPr>
          <p:cNvPr id="5" name="Picture 4" descr="A close up of a sign&#10;&#10;Description automatically generated">
            <a:extLst>
              <a:ext uri="{FF2B5EF4-FFF2-40B4-BE49-F238E27FC236}">
                <a16:creationId xmlns:a16="http://schemas.microsoft.com/office/drawing/2014/main" id="{B0FDBAD1-0D20-446E-B11B-97B38C8052D2}"/>
              </a:ext>
            </a:extLst>
          </p:cNvPr>
          <p:cNvPicPr>
            <a:picLocks noChangeAspect="1"/>
          </p:cNvPicPr>
          <p:nvPr/>
        </p:nvPicPr>
        <p:blipFill>
          <a:blip r:embed="rId2"/>
          <a:stretch>
            <a:fillRect/>
          </a:stretch>
        </p:blipFill>
        <p:spPr>
          <a:xfrm>
            <a:off x="791240" y="912087"/>
            <a:ext cx="3185108" cy="3210286"/>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BA6C51A7-DD91-44A7-B815-4A2A4576B97C}"/>
              </a:ext>
            </a:extLst>
          </p:cNvPr>
          <p:cNvSpPr>
            <a:spLocks noGrp="1"/>
          </p:cNvSpPr>
          <p:nvPr>
            <p:ph idx="1"/>
          </p:nvPr>
        </p:nvSpPr>
        <p:spPr>
          <a:xfrm>
            <a:off x="4325696" y="733647"/>
            <a:ext cx="6593129" cy="3575884"/>
          </a:xfrm>
        </p:spPr>
        <p:txBody>
          <a:bodyPr>
            <a:normAutofit/>
          </a:bodyPr>
          <a:lstStyle/>
          <a:p>
            <a:pPr>
              <a:buClr>
                <a:srgbClr val="FF0000"/>
              </a:buClr>
              <a:buFont typeface="Wingdings" panose="05000000000000000000" pitchFamily="2" charset="2"/>
              <a:buChar char="Ø"/>
            </a:pPr>
            <a:r>
              <a:rPr lang="en-US" dirty="0">
                <a:solidFill>
                  <a:schemeClr val="tx1"/>
                </a:solidFill>
              </a:rPr>
              <a:t>Valid for 36-months</a:t>
            </a:r>
          </a:p>
          <a:p>
            <a:pPr lvl="1">
              <a:buClr>
                <a:srgbClr val="FF0000"/>
              </a:buClr>
              <a:buFont typeface="Wingdings" panose="05000000000000000000" pitchFamily="2" charset="2"/>
              <a:buChar char="§"/>
            </a:pPr>
            <a:r>
              <a:rPr lang="en-US" dirty="0">
                <a:solidFill>
                  <a:schemeClr val="tx1"/>
                </a:solidFill>
              </a:rPr>
              <a:t>Awarded by the Pennsylvania Chiefs of Police Association</a:t>
            </a:r>
          </a:p>
          <a:p>
            <a:pPr lvl="1">
              <a:buClr>
                <a:srgbClr val="FF0000"/>
              </a:buClr>
              <a:buFont typeface="Wingdings" panose="05000000000000000000" pitchFamily="2" charset="2"/>
              <a:buChar char="§"/>
            </a:pPr>
            <a:r>
              <a:rPr lang="en-US" dirty="0">
                <a:solidFill>
                  <a:schemeClr val="tx1"/>
                </a:solidFill>
              </a:rPr>
              <a:t>Re-assessment required to maintain status</a:t>
            </a:r>
          </a:p>
          <a:p>
            <a:pPr>
              <a:buClr>
                <a:srgbClr val="FF0000"/>
              </a:buClr>
              <a:buFont typeface="Wingdings" panose="05000000000000000000" pitchFamily="2" charset="2"/>
              <a:buChar char="Ø"/>
            </a:pPr>
            <a:r>
              <a:rPr lang="en-US" dirty="0">
                <a:solidFill>
                  <a:schemeClr val="tx1"/>
                </a:solidFill>
              </a:rPr>
              <a:t>Annual Compliance Survey</a:t>
            </a:r>
          </a:p>
        </p:txBody>
      </p:sp>
    </p:spTree>
    <p:extLst>
      <p:ext uri="{BB962C8B-B14F-4D97-AF65-F5344CB8AC3E}">
        <p14:creationId xmlns:p14="http://schemas.microsoft.com/office/powerpoint/2010/main" val="2045728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6CF9-F18B-4C90-81B0-93AF22D70DEC}"/>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Pennsylvania Chiefs of police association</a:t>
            </a:r>
          </a:p>
        </p:txBody>
      </p:sp>
      <p:pic>
        <p:nvPicPr>
          <p:cNvPr id="4" name="Content Placeholder 4" descr="A picture containing drawing&#10;&#10;Description automatically generated">
            <a:extLst>
              <a:ext uri="{FF2B5EF4-FFF2-40B4-BE49-F238E27FC236}">
                <a16:creationId xmlns:a16="http://schemas.microsoft.com/office/drawing/2014/main" id="{443B9ED3-7FE7-4C7B-B4A9-C3E787FF661C}"/>
              </a:ext>
            </a:extLst>
          </p:cNvPr>
          <p:cNvPicPr>
            <a:picLocks noChangeAspect="1"/>
          </p:cNvPicPr>
          <p:nvPr/>
        </p:nvPicPr>
        <p:blipFill rotWithShape="1">
          <a:blip r:embed="rId2"/>
          <a:srcRect t="822" r="-3" b="255"/>
          <a:stretch/>
        </p:blipFill>
        <p:spPr>
          <a:xfrm>
            <a:off x="1708455" y="733647"/>
            <a:ext cx="3470326" cy="3575884"/>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BA6C51A7-DD91-44A7-B815-4A2A4576B97C}"/>
              </a:ext>
            </a:extLst>
          </p:cNvPr>
          <p:cNvSpPr>
            <a:spLocks noGrp="1"/>
          </p:cNvSpPr>
          <p:nvPr>
            <p:ph idx="1"/>
          </p:nvPr>
        </p:nvSpPr>
        <p:spPr>
          <a:xfrm>
            <a:off x="6499654" y="733647"/>
            <a:ext cx="5228520" cy="3575884"/>
          </a:xfrm>
        </p:spPr>
        <p:txBody>
          <a:bodyPr>
            <a:normAutofit/>
          </a:bodyPr>
          <a:lstStyle/>
          <a:p>
            <a:pPr>
              <a:buClr>
                <a:srgbClr val="FF0000"/>
              </a:buClr>
              <a:buFont typeface="Wingdings" panose="05000000000000000000" pitchFamily="2" charset="2"/>
              <a:buChar char="Ø"/>
            </a:pPr>
            <a:r>
              <a:rPr lang="en-US" dirty="0">
                <a:solidFill>
                  <a:schemeClr val="tx1"/>
                </a:solidFill>
              </a:rPr>
              <a:t>Richard Hammon</a:t>
            </a:r>
          </a:p>
          <a:p>
            <a:pPr lvl="1">
              <a:buClr>
                <a:srgbClr val="FF0000"/>
              </a:buClr>
              <a:buFont typeface="Wingdings" panose="05000000000000000000" pitchFamily="2" charset="2"/>
              <a:buChar char="§"/>
            </a:pPr>
            <a:r>
              <a:rPr lang="en-US" dirty="0">
                <a:solidFill>
                  <a:schemeClr val="tx1"/>
                </a:solidFill>
              </a:rPr>
              <a:t>Accreditation Program Coordinator</a:t>
            </a:r>
          </a:p>
          <a:p>
            <a:pPr lvl="2">
              <a:buClr>
                <a:srgbClr val="FF0000"/>
              </a:buClr>
              <a:buFont typeface="Wingdings" panose="05000000000000000000" pitchFamily="2" charset="2"/>
              <a:buChar char="§"/>
            </a:pPr>
            <a:r>
              <a:rPr lang="en-US" dirty="0">
                <a:solidFill>
                  <a:schemeClr val="tx1"/>
                </a:solidFill>
                <a:hlinkClick r:id="rId3">
                  <a:extLst>
                    <a:ext uri="{A12FA001-AC4F-418D-AE19-62706E023703}">
                      <ahyp:hlinkClr xmlns:ahyp="http://schemas.microsoft.com/office/drawing/2018/hyperlinkcolor" val="tx"/>
                    </a:ext>
                  </a:extLst>
                </a:hlinkClick>
              </a:rPr>
              <a:t>rhammon@pachiefs.org</a:t>
            </a:r>
            <a:r>
              <a:rPr lang="en-US" dirty="0">
                <a:solidFill>
                  <a:schemeClr val="tx1"/>
                </a:solidFill>
              </a:rPr>
              <a:t> </a:t>
            </a:r>
          </a:p>
          <a:p>
            <a:pPr>
              <a:buClr>
                <a:srgbClr val="FF0000"/>
              </a:buClr>
              <a:buFont typeface="Wingdings" panose="05000000000000000000" pitchFamily="2" charset="2"/>
              <a:buChar char="Ø"/>
            </a:pPr>
            <a:r>
              <a:rPr lang="en-US" dirty="0">
                <a:solidFill>
                  <a:schemeClr val="tx1"/>
                </a:solidFill>
              </a:rPr>
              <a:t>Andrea Sullivan</a:t>
            </a:r>
          </a:p>
          <a:p>
            <a:pPr lvl="1">
              <a:buClr>
                <a:srgbClr val="FF0000"/>
              </a:buClr>
              <a:buFont typeface="Wingdings" panose="05000000000000000000" pitchFamily="2" charset="2"/>
              <a:buChar char="§"/>
            </a:pPr>
            <a:r>
              <a:rPr lang="en-US" dirty="0">
                <a:solidFill>
                  <a:schemeClr val="tx1"/>
                </a:solidFill>
              </a:rPr>
              <a:t>Accreditation Administrative Assistant </a:t>
            </a:r>
          </a:p>
          <a:p>
            <a:pPr lvl="2">
              <a:buClr>
                <a:srgbClr val="FF0000"/>
              </a:buClr>
              <a:buFont typeface="Wingdings" panose="05000000000000000000" pitchFamily="2" charset="2"/>
              <a:buChar char="§"/>
            </a:pPr>
            <a:r>
              <a:rPr lang="en-US" dirty="0">
                <a:solidFill>
                  <a:schemeClr val="tx1"/>
                </a:solidFill>
                <a:hlinkClick r:id="rId4">
                  <a:extLst>
                    <a:ext uri="{A12FA001-AC4F-418D-AE19-62706E023703}">
                      <ahyp:hlinkClr xmlns:ahyp="http://schemas.microsoft.com/office/drawing/2018/hyperlinkcolor" val="tx"/>
                    </a:ext>
                  </a:extLst>
                </a:hlinkClick>
              </a:rPr>
              <a:t>asullivan@pachiefs.org</a:t>
            </a:r>
            <a:r>
              <a:rPr lang="en-US" dirty="0">
                <a:solidFill>
                  <a:schemeClr val="tx1"/>
                </a:solidFill>
              </a:rPr>
              <a:t> </a:t>
            </a:r>
          </a:p>
          <a:p>
            <a:pPr>
              <a:buClr>
                <a:srgbClr val="FF0000"/>
              </a:buClr>
              <a:buFont typeface="Wingdings" panose="05000000000000000000" pitchFamily="2" charset="2"/>
              <a:buChar char="§"/>
            </a:pPr>
            <a:r>
              <a:rPr lang="en-US" dirty="0">
                <a:solidFill>
                  <a:schemeClr val="tx1"/>
                </a:solidFill>
                <a:hlinkClick r:id="rId5">
                  <a:extLst>
                    <a:ext uri="{A12FA001-AC4F-418D-AE19-62706E023703}">
                      <ahyp:hlinkClr xmlns:ahyp="http://schemas.microsoft.com/office/drawing/2018/hyperlinkcolor" val="tx"/>
                    </a:ext>
                  </a:extLst>
                </a:hlinkClick>
              </a:rPr>
              <a:t>www.pachiefs.org</a:t>
            </a:r>
            <a:endParaRPr lang="en-US" dirty="0">
              <a:solidFill>
                <a:schemeClr val="tx1"/>
              </a:solidFill>
            </a:endParaRPr>
          </a:p>
          <a:p>
            <a:pPr lvl="2">
              <a:buClr>
                <a:srgbClr val="FF0000"/>
              </a:buClr>
              <a:buFont typeface="Wingdings" panose="05000000000000000000" pitchFamily="2" charset="2"/>
              <a:buChar char="§"/>
            </a:pPr>
            <a:endParaRPr lang="en-US" dirty="0">
              <a:solidFill>
                <a:schemeClr val="tx1"/>
              </a:solidFill>
            </a:endParaRPr>
          </a:p>
        </p:txBody>
      </p:sp>
    </p:spTree>
    <p:extLst>
      <p:ext uri="{BB962C8B-B14F-4D97-AF65-F5344CB8AC3E}">
        <p14:creationId xmlns:p14="http://schemas.microsoft.com/office/powerpoint/2010/main" val="28794182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7C74CFD-8D71-44EC-BBC4-10C564EB88A6}"/>
              </a:ext>
            </a:extLst>
          </p:cNvPr>
          <p:cNvPicPr>
            <a:picLocks noChangeAspect="1"/>
          </p:cNvPicPr>
          <p:nvPr/>
        </p:nvPicPr>
        <p:blipFill rotWithShape="1">
          <a:blip r:embed="rId2">
            <a:alphaModFix amt="40000"/>
          </a:blip>
          <a:srcRect t="7787"/>
          <a:stretch/>
        </p:blipFill>
        <p:spPr>
          <a:xfrm>
            <a:off x="-3175" y="10"/>
            <a:ext cx="12192000" cy="6857990"/>
          </a:xfrm>
          <a:prstGeom prst="rect">
            <a:avLst/>
          </a:prstGeom>
        </p:spPr>
      </p:pic>
      <p:sp>
        <p:nvSpPr>
          <p:cNvPr id="6" name="Title 5">
            <a:extLst>
              <a:ext uri="{FF2B5EF4-FFF2-40B4-BE49-F238E27FC236}">
                <a16:creationId xmlns:a16="http://schemas.microsoft.com/office/drawing/2014/main" id="{2B41743E-1B69-49B9-B536-FC39609768E1}"/>
              </a:ext>
            </a:extLst>
          </p:cNvPr>
          <p:cNvSpPr>
            <a:spLocks noGrp="1"/>
          </p:cNvSpPr>
          <p:nvPr>
            <p:ph type="ctrTitle"/>
          </p:nvPr>
        </p:nvSpPr>
        <p:spPr>
          <a:xfrm>
            <a:off x="684212" y="685799"/>
            <a:ext cx="8001000" cy="2971801"/>
          </a:xfrm>
        </p:spPr>
        <p:txBody>
          <a:bodyPr>
            <a:normAutofit/>
          </a:bodyPr>
          <a:lstStyle/>
          <a:p>
            <a:r>
              <a:rPr lang="en-US" b="1" dirty="0">
                <a:solidFill>
                  <a:srgbClr val="FFFF00"/>
                </a:solidFill>
              </a:rPr>
              <a:t>Questions</a:t>
            </a:r>
          </a:p>
        </p:txBody>
      </p:sp>
    </p:spTree>
    <p:extLst>
      <p:ext uri="{BB962C8B-B14F-4D97-AF65-F5344CB8AC3E}">
        <p14:creationId xmlns:p14="http://schemas.microsoft.com/office/powerpoint/2010/main" val="1678358130"/>
      </p:ext>
    </p:extLst>
  </p:cSld>
  <p:clrMapOvr>
    <a:masterClrMapping/>
  </p:clrMapOvr>
</p:sld>
</file>

<file path=ppt/theme/theme1.xml><?xml version="1.0" encoding="utf-8"?>
<a:theme xmlns:a="http://schemas.openxmlformats.org/drawingml/2006/main" name="Sl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9</TotalTime>
  <Words>2058</Words>
  <Application>Microsoft Office PowerPoint</Application>
  <PresentationFormat>Widescreen</PresentationFormat>
  <Paragraphs>462</Paragraphs>
  <Slides>96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Century Gothic</vt:lpstr>
      <vt:lpstr>Wingdings</vt:lpstr>
      <vt:lpstr>Wingdings 3</vt:lpstr>
      <vt:lpstr>Slice</vt:lpstr>
      <vt:lpstr>Pennsylvania Chiefs of Police association </vt:lpstr>
      <vt:lpstr>The Pennsylvania  Law Enforcement Accreditation Program</vt:lpstr>
      <vt:lpstr>Audience </vt:lpstr>
      <vt:lpstr>Focus Areas</vt:lpstr>
      <vt:lpstr>Why are you here?</vt:lpstr>
      <vt:lpstr>PowerPoint Presentation</vt:lpstr>
      <vt:lpstr>Instructor</vt:lpstr>
      <vt:lpstr>Instructor</vt:lpstr>
      <vt:lpstr>PowerPoint Presentation</vt:lpstr>
      <vt:lpstr>What is accreditation?</vt:lpstr>
      <vt:lpstr>What advantages does accreditation provide to my agency?</vt:lpstr>
      <vt:lpstr>PowerPoint Presentation</vt:lpstr>
      <vt:lpstr>PowerPoint Presentation</vt:lpstr>
      <vt:lpstr>PowerPoint Presentation</vt:lpstr>
      <vt:lpstr>Who does accreditation begin with? </vt:lpstr>
      <vt:lpstr>Executive Leadership</vt:lpstr>
      <vt:lpstr>Accreditation program Overview</vt:lpstr>
      <vt:lpstr>The application and Chief Executive Officer Responsibilities</vt:lpstr>
      <vt:lpstr>Notification to agency personnel</vt:lpstr>
      <vt:lpstr>Who will be my agency’s accreditation manager? </vt:lpstr>
      <vt:lpstr>What makes a good accreditation manager? </vt:lpstr>
      <vt:lpstr>Considerations when selecting an accreditation manager </vt:lpstr>
      <vt:lpstr>PowerPoint Presentation</vt:lpstr>
      <vt:lpstr>Accreditation manager</vt:lpstr>
      <vt:lpstr>1st Step – Training</vt:lpstr>
      <vt:lpstr>Responsibilities of the accreditation manager</vt:lpstr>
      <vt:lpstr>Accreditation Standards</vt:lpstr>
      <vt:lpstr>Accreditation standards</vt:lpstr>
      <vt:lpstr>Accreditation Standards</vt:lpstr>
      <vt:lpstr>Organization and Management</vt:lpstr>
      <vt:lpstr>Law Enforcement Function</vt:lpstr>
      <vt:lpstr>Staff Support</vt:lpstr>
      <vt:lpstr>Legal Mandates</vt:lpstr>
      <vt:lpstr>Standard Components </vt:lpstr>
      <vt:lpstr>Standard Components </vt:lpstr>
      <vt:lpstr>Standard Components – “If”</vt:lpstr>
      <vt:lpstr>Standard Components – “If”</vt:lpstr>
      <vt:lpstr>Not applicable (N/A) standards</vt:lpstr>
      <vt:lpstr>Waiver from compliance</vt:lpstr>
      <vt:lpstr>Self assessment  of Agency</vt:lpstr>
      <vt:lpstr>“I’ve begun writing a new policy manual; I have the pages numbered, now all I must do is fill in the rest!” </vt:lpstr>
      <vt:lpstr>How can I locate a "good” policy or proof of compliance?</vt:lpstr>
      <vt:lpstr>Resources </vt:lpstr>
      <vt:lpstr>PowerPoint Presentation</vt:lpstr>
      <vt:lpstr>“Countless unseen details are often the only difference between mediocre and magnificent.”  </vt:lpstr>
      <vt:lpstr>Proving compliance</vt:lpstr>
      <vt:lpstr>Written directives</vt:lpstr>
      <vt:lpstr>Written Documentation (AKA – Proofs of Compliance)</vt:lpstr>
      <vt:lpstr>Interviews</vt:lpstr>
      <vt:lpstr>Memo-to-file (MTF)</vt:lpstr>
      <vt:lpstr>Observation (O)</vt:lpstr>
      <vt:lpstr>Commission on Law Enforcement Accreditation (CALEA)</vt:lpstr>
      <vt:lpstr>PowerPoint Presentation</vt:lpstr>
      <vt:lpstr>PowerPoint Presentation</vt:lpstr>
      <vt:lpstr>Helpful tips</vt:lpstr>
      <vt:lpstr>Misinterpretations </vt:lpstr>
      <vt:lpstr>Yearly review</vt:lpstr>
      <vt:lpstr>Annual Compliance Survey</vt:lpstr>
      <vt:lpstr>Organization of Files</vt:lpstr>
      <vt:lpstr>PowerPoint Presentation</vt:lpstr>
      <vt:lpstr>Mock Accreditation Assessment</vt:lpstr>
      <vt:lpstr>What is a “Mock”?</vt:lpstr>
      <vt:lpstr>Who conducts your mock accreditation assessment?</vt:lpstr>
      <vt:lpstr>PowerPoint Presentation</vt:lpstr>
      <vt:lpstr>How do I schedule a mock?</vt:lpstr>
      <vt:lpstr>Questions Concerning a mock?</vt:lpstr>
      <vt:lpstr>Who conducts my agency’s mock?</vt:lpstr>
      <vt:lpstr>What is the cost of a mock? </vt:lpstr>
      <vt:lpstr>Mock coordination &amp; Reporting</vt:lpstr>
      <vt:lpstr>Accreditation Assessment Procedures</vt:lpstr>
      <vt:lpstr>What is your plan?</vt:lpstr>
      <vt:lpstr>Accreditation Assessment</vt:lpstr>
      <vt:lpstr>How do I schedule an accreditation assessment (On-site)? </vt:lpstr>
      <vt:lpstr>Scheduling Your agency’s accreditation assessment</vt:lpstr>
      <vt:lpstr>How will we ever do this? </vt:lpstr>
      <vt:lpstr>Contact &amp; Planning</vt:lpstr>
      <vt:lpstr>Professional ethics</vt:lpstr>
      <vt:lpstr>Prepare employees</vt:lpstr>
      <vt:lpstr>Demeanor &amp; bearing of Self and agency personnel </vt:lpstr>
      <vt:lpstr>Assessor Workspace</vt:lpstr>
      <vt:lpstr>Assessor Workspace</vt:lpstr>
      <vt:lpstr>Reasonable access to the accreditation manager</vt:lpstr>
      <vt:lpstr>Hospitality</vt:lpstr>
      <vt:lpstr>Conflict Resolution</vt:lpstr>
      <vt:lpstr>Compliance verification</vt:lpstr>
      <vt:lpstr>The day of your agency’s Accreditation Assessment</vt:lpstr>
      <vt:lpstr>Day 1 and/or 2</vt:lpstr>
      <vt:lpstr>Re-Accreditation Assessments = 1 or 2 Day</vt:lpstr>
      <vt:lpstr>Observations</vt:lpstr>
      <vt:lpstr>Tour Sheet</vt:lpstr>
      <vt:lpstr>PowerPoint Presentation</vt:lpstr>
      <vt:lpstr>“Exit” Interview</vt:lpstr>
      <vt:lpstr>Recommendations</vt:lpstr>
      <vt:lpstr>Accreditation Requirements</vt:lpstr>
      <vt:lpstr>Pennsylvania Chiefs of police association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Pennsylvania Chiefs of Police association </dc:title>
  <dc:creator>David Madrak</dc:creator>
  <cp:lastModifiedBy>David Madrak</cp:lastModifiedBy>
  <cp:revision>2</cp:revision>
  <dcterms:created xsi:type="dcterms:W3CDTF">2020-09-15T20:47:01Z</dcterms:created>
  <dcterms:modified xsi:type="dcterms:W3CDTF">2020-09-29T20:45:31Z</dcterms:modified>
</cp:coreProperties>
</file>