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66" r:id="rId2"/>
    <p:sldId id="256" r:id="rId3"/>
    <p:sldId id="263" r:id="rId4"/>
    <p:sldId id="257" r:id="rId5"/>
    <p:sldId id="258" r:id="rId6"/>
    <p:sldId id="259" r:id="rId7"/>
    <p:sldId id="349" r:id="rId8"/>
    <p:sldId id="500" r:id="rId9"/>
    <p:sldId id="260" r:id="rId10"/>
    <p:sldId id="264" r:id="rId11"/>
    <p:sldId id="262" r:id="rId12"/>
    <p:sldId id="350" r:id="rId13"/>
    <p:sldId id="352" r:id="rId14"/>
    <p:sldId id="351" r:id="rId15"/>
    <p:sldId id="436" r:id="rId16"/>
    <p:sldId id="437" r:id="rId17"/>
    <p:sldId id="419" r:id="rId18"/>
    <p:sldId id="502" r:id="rId19"/>
    <p:sldId id="485" r:id="rId20"/>
    <p:sldId id="488" r:id="rId21"/>
    <p:sldId id="487" r:id="rId22"/>
    <p:sldId id="486" r:id="rId23"/>
    <p:sldId id="489" r:id="rId24"/>
    <p:sldId id="484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73" r:id="rId34"/>
    <p:sldId id="474" r:id="rId35"/>
    <p:sldId id="475" r:id="rId36"/>
    <p:sldId id="476" r:id="rId37"/>
    <p:sldId id="490" r:id="rId38"/>
    <p:sldId id="477" r:id="rId39"/>
    <p:sldId id="491" r:id="rId40"/>
    <p:sldId id="479" r:id="rId41"/>
    <p:sldId id="492" r:id="rId42"/>
    <p:sldId id="480" r:id="rId43"/>
    <p:sldId id="493" r:id="rId44"/>
    <p:sldId id="478" r:id="rId45"/>
    <p:sldId id="494" r:id="rId46"/>
    <p:sldId id="481" r:id="rId47"/>
    <p:sldId id="495" r:id="rId48"/>
    <p:sldId id="482" r:id="rId49"/>
    <p:sldId id="483" r:id="rId50"/>
    <p:sldId id="496" r:id="rId51"/>
    <p:sldId id="497" r:id="rId52"/>
    <p:sldId id="498" r:id="rId53"/>
    <p:sldId id="499" r:id="rId54"/>
    <p:sldId id="501" r:id="rId55"/>
    <p:sldId id="503" r:id="rId56"/>
    <p:sldId id="504" r:id="rId57"/>
    <p:sldId id="507" r:id="rId58"/>
    <p:sldId id="505" r:id="rId59"/>
    <p:sldId id="506" r:id="rId60"/>
    <p:sldId id="509" r:id="rId61"/>
    <p:sldId id="508" r:id="rId62"/>
    <p:sldId id="510" r:id="rId63"/>
    <p:sldId id="511" r:id="rId64"/>
    <p:sldId id="512" r:id="rId65"/>
    <p:sldId id="513" r:id="rId66"/>
    <p:sldId id="515" r:id="rId67"/>
    <p:sldId id="516" r:id="rId68"/>
    <p:sldId id="514" r:id="rId69"/>
    <p:sldId id="517" r:id="rId70"/>
    <p:sldId id="518" r:id="rId71"/>
    <p:sldId id="519" r:id="rId72"/>
    <p:sldId id="521" r:id="rId73"/>
    <p:sldId id="520" r:id="rId74"/>
    <p:sldId id="522" r:id="rId75"/>
    <p:sldId id="523" r:id="rId76"/>
    <p:sldId id="524" r:id="rId77"/>
    <p:sldId id="525" r:id="rId78"/>
    <p:sldId id="527" r:id="rId79"/>
    <p:sldId id="526" r:id="rId80"/>
    <p:sldId id="551" r:id="rId81"/>
    <p:sldId id="553" r:id="rId82"/>
    <p:sldId id="552" r:id="rId83"/>
    <p:sldId id="554" r:id="rId84"/>
    <p:sldId id="556" r:id="rId85"/>
    <p:sldId id="557" r:id="rId86"/>
    <p:sldId id="558" r:id="rId87"/>
    <p:sldId id="528" r:id="rId88"/>
    <p:sldId id="529" r:id="rId89"/>
    <p:sldId id="531" r:id="rId90"/>
    <p:sldId id="530" r:id="rId91"/>
    <p:sldId id="532" r:id="rId92"/>
    <p:sldId id="533" r:id="rId93"/>
    <p:sldId id="536" r:id="rId94"/>
    <p:sldId id="537" r:id="rId95"/>
    <p:sldId id="539" r:id="rId96"/>
    <p:sldId id="540" r:id="rId97"/>
    <p:sldId id="538" r:id="rId98"/>
    <p:sldId id="550" r:id="rId99"/>
    <p:sldId id="541" r:id="rId100"/>
    <p:sldId id="542" r:id="rId101"/>
    <p:sldId id="543" r:id="rId102"/>
    <p:sldId id="549" r:id="rId103"/>
    <p:sldId id="544" r:id="rId104"/>
    <p:sldId id="545" r:id="rId105"/>
    <p:sldId id="546" r:id="rId106"/>
    <p:sldId id="547" r:id="rId107"/>
    <p:sldId id="559" r:id="rId108"/>
    <p:sldId id="282" r:id="rId109"/>
    <p:sldId id="561" r:id="rId110"/>
    <p:sldId id="560" r:id="rId111"/>
    <p:sldId id="562" r:id="rId112"/>
    <p:sldId id="569" r:id="rId113"/>
    <p:sldId id="563" r:id="rId114"/>
    <p:sldId id="564" r:id="rId115"/>
    <p:sldId id="565" r:id="rId116"/>
    <p:sldId id="566" r:id="rId117"/>
    <p:sldId id="567" r:id="rId118"/>
    <p:sldId id="568" r:id="rId119"/>
    <p:sldId id="570" r:id="rId120"/>
    <p:sldId id="573" r:id="rId121"/>
    <p:sldId id="571" r:id="rId122"/>
    <p:sldId id="572" r:id="rId123"/>
    <p:sldId id="575" r:id="rId124"/>
    <p:sldId id="576" r:id="rId125"/>
    <p:sldId id="316" r:id="rId126"/>
    <p:sldId id="577" r:id="rId127"/>
    <p:sldId id="578" r:id="rId128"/>
    <p:sldId id="579" r:id="rId129"/>
    <p:sldId id="580" r:id="rId130"/>
    <p:sldId id="581" r:id="rId131"/>
    <p:sldId id="587" r:id="rId132"/>
    <p:sldId id="582" r:id="rId133"/>
    <p:sldId id="583" r:id="rId134"/>
    <p:sldId id="584" r:id="rId135"/>
    <p:sldId id="585" r:id="rId136"/>
    <p:sldId id="586" r:id="rId137"/>
    <p:sldId id="534" r:id="rId138"/>
    <p:sldId id="347" r:id="rId139"/>
    <p:sldId id="348" r:id="rId1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Madrak" initials="DM" lastIdx="2" clrIdx="0">
    <p:extLst>
      <p:ext uri="{19B8F6BF-5375-455C-9EA6-DF929625EA0E}">
        <p15:presenceInfo xmlns:p15="http://schemas.microsoft.com/office/powerpoint/2012/main" userId="S::dmadrak@LEASLLC.com::58c4d53b-d86e-448f-b5c1-b32839d20b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23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svg"/><Relationship Id="rId1" Type="http://schemas.openxmlformats.org/officeDocument/2006/relationships/image" Target="../media/image132.png"/><Relationship Id="rId4" Type="http://schemas.openxmlformats.org/officeDocument/2006/relationships/image" Target="../media/image135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svg"/><Relationship Id="rId1" Type="http://schemas.openxmlformats.org/officeDocument/2006/relationships/image" Target="../media/image136.png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10" Type="http://schemas.openxmlformats.org/officeDocument/2006/relationships/image" Target="../media/image145.svg"/><Relationship Id="rId4" Type="http://schemas.openxmlformats.org/officeDocument/2006/relationships/image" Target="../media/image139.svg"/><Relationship Id="rId9" Type="http://schemas.openxmlformats.org/officeDocument/2006/relationships/image" Target="../media/image144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svg"/><Relationship Id="rId1" Type="http://schemas.openxmlformats.org/officeDocument/2006/relationships/image" Target="../media/image159.png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4" Type="http://schemas.openxmlformats.org/officeDocument/2006/relationships/image" Target="../media/image162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2" Type="http://schemas.openxmlformats.org/officeDocument/2006/relationships/image" Target="../media/image165.png"/><Relationship Id="rId1" Type="http://schemas.openxmlformats.org/officeDocument/2006/relationships/hyperlink" Target="http://www.powerdms.com/" TargetMode="External"/><Relationship Id="rId5" Type="http://schemas.openxmlformats.org/officeDocument/2006/relationships/image" Target="../media/image168.svg"/><Relationship Id="rId4" Type="http://schemas.openxmlformats.org/officeDocument/2006/relationships/image" Target="../media/image167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172.svg"/><Relationship Id="rId5" Type="http://schemas.openxmlformats.org/officeDocument/2006/relationships/image" Target="../media/image171.png"/><Relationship Id="rId4" Type="http://schemas.openxmlformats.org/officeDocument/2006/relationships/image" Target="../media/image170.sv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87.sv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svg"/><Relationship Id="rId1" Type="http://schemas.openxmlformats.org/officeDocument/2006/relationships/image" Target="../media/image195.png"/><Relationship Id="rId4" Type="http://schemas.openxmlformats.org/officeDocument/2006/relationships/image" Target="../media/image19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4" Type="http://schemas.openxmlformats.org/officeDocument/2006/relationships/image" Target="../media/image56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69.png"/><Relationship Id="rId3" Type="http://schemas.openxmlformats.org/officeDocument/2006/relationships/image" Target="../media/image61.png"/><Relationship Id="rId7" Type="http://schemas.openxmlformats.org/officeDocument/2006/relationships/image" Target="../media/image41.png"/><Relationship Id="rId12" Type="http://schemas.openxmlformats.org/officeDocument/2006/relationships/image" Target="../media/image68.sv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66.svg"/><Relationship Id="rId4" Type="http://schemas.openxmlformats.org/officeDocument/2006/relationships/image" Target="../media/image62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svg"/><Relationship Id="rId1" Type="http://schemas.openxmlformats.org/officeDocument/2006/relationships/image" Target="../media/image132.png"/><Relationship Id="rId4" Type="http://schemas.openxmlformats.org/officeDocument/2006/relationships/image" Target="../media/image135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svg"/><Relationship Id="rId1" Type="http://schemas.openxmlformats.org/officeDocument/2006/relationships/image" Target="../media/image136.png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10" Type="http://schemas.openxmlformats.org/officeDocument/2006/relationships/image" Target="../media/image145.svg"/><Relationship Id="rId4" Type="http://schemas.openxmlformats.org/officeDocument/2006/relationships/image" Target="../media/image139.svg"/><Relationship Id="rId9" Type="http://schemas.openxmlformats.org/officeDocument/2006/relationships/image" Target="../media/image144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svg"/><Relationship Id="rId1" Type="http://schemas.openxmlformats.org/officeDocument/2006/relationships/image" Target="../media/image159.png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4" Type="http://schemas.openxmlformats.org/officeDocument/2006/relationships/image" Target="../media/image162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svg"/><Relationship Id="rId1" Type="http://schemas.openxmlformats.org/officeDocument/2006/relationships/image" Target="../media/image165.png"/><Relationship Id="rId5" Type="http://schemas.openxmlformats.org/officeDocument/2006/relationships/hyperlink" Target="http://www.powerdms.com/" TargetMode="External"/><Relationship Id="rId4" Type="http://schemas.openxmlformats.org/officeDocument/2006/relationships/image" Target="../media/image168.sv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172.svg"/><Relationship Id="rId5" Type="http://schemas.openxmlformats.org/officeDocument/2006/relationships/image" Target="../media/image171.png"/><Relationship Id="rId4" Type="http://schemas.openxmlformats.org/officeDocument/2006/relationships/image" Target="../media/image170.sv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87.sv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svg"/><Relationship Id="rId1" Type="http://schemas.openxmlformats.org/officeDocument/2006/relationships/image" Target="../media/image195.png"/><Relationship Id="rId4" Type="http://schemas.openxmlformats.org/officeDocument/2006/relationships/image" Target="../media/image19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4" Type="http://schemas.openxmlformats.org/officeDocument/2006/relationships/image" Target="../media/image56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69.png"/><Relationship Id="rId3" Type="http://schemas.openxmlformats.org/officeDocument/2006/relationships/image" Target="../media/image61.png"/><Relationship Id="rId7" Type="http://schemas.openxmlformats.org/officeDocument/2006/relationships/image" Target="../media/image41.png"/><Relationship Id="rId12" Type="http://schemas.openxmlformats.org/officeDocument/2006/relationships/image" Target="../media/image68.sv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66.svg"/><Relationship Id="rId4" Type="http://schemas.openxmlformats.org/officeDocument/2006/relationships/image" Target="../media/image62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1D4623-8343-465F-8EB6-93A5D11D433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2875898-37CE-414D-BE76-BD81C85259C8}">
      <dgm:prSet/>
      <dgm:spPr/>
      <dgm:t>
        <a:bodyPr/>
        <a:lstStyle/>
        <a:p>
          <a:pPr>
            <a:defRPr b="1"/>
          </a:pPr>
          <a:r>
            <a:rPr lang="en-US"/>
            <a:t>Workflow</a:t>
          </a:r>
        </a:p>
      </dgm:t>
    </dgm:pt>
    <dgm:pt modelId="{D8990CDE-171B-4755-9605-E89C393999FC}" type="parTrans" cxnId="{C47C2A51-5A86-4E5D-BDE8-5A305E4C6AE8}">
      <dgm:prSet/>
      <dgm:spPr/>
      <dgm:t>
        <a:bodyPr/>
        <a:lstStyle/>
        <a:p>
          <a:endParaRPr lang="en-US"/>
        </a:p>
      </dgm:t>
    </dgm:pt>
    <dgm:pt modelId="{7881F5AF-3BA5-4EB3-81EF-70835339FE15}" type="sibTrans" cxnId="{C47C2A51-5A86-4E5D-BDE8-5A305E4C6AE8}">
      <dgm:prSet/>
      <dgm:spPr/>
      <dgm:t>
        <a:bodyPr/>
        <a:lstStyle/>
        <a:p>
          <a:endParaRPr lang="en-US"/>
        </a:p>
      </dgm:t>
    </dgm:pt>
    <dgm:pt modelId="{CFA133C6-0A78-41D5-88CB-2CE2D2CF481B}">
      <dgm:prSet/>
      <dgm:spPr/>
      <dgm:t>
        <a:bodyPr/>
        <a:lstStyle/>
        <a:p>
          <a:r>
            <a:rPr lang="en-US"/>
            <a:t>Author</a:t>
          </a:r>
        </a:p>
      </dgm:t>
    </dgm:pt>
    <dgm:pt modelId="{87F8F674-A6AC-44D5-BD74-BEB671A808E0}" type="parTrans" cxnId="{D3AB4E6B-CAB5-47ED-A8A0-08EEAE8BD3BA}">
      <dgm:prSet/>
      <dgm:spPr/>
      <dgm:t>
        <a:bodyPr/>
        <a:lstStyle/>
        <a:p>
          <a:endParaRPr lang="en-US"/>
        </a:p>
      </dgm:t>
    </dgm:pt>
    <dgm:pt modelId="{C1CAE862-EEB4-4CF7-80A2-E65D9A877654}" type="sibTrans" cxnId="{D3AB4E6B-CAB5-47ED-A8A0-08EEAE8BD3BA}">
      <dgm:prSet/>
      <dgm:spPr/>
      <dgm:t>
        <a:bodyPr/>
        <a:lstStyle/>
        <a:p>
          <a:endParaRPr lang="en-US"/>
        </a:p>
      </dgm:t>
    </dgm:pt>
    <dgm:pt modelId="{A59DBE0D-C4A4-404B-B3F7-C65F12528F0C}">
      <dgm:prSet/>
      <dgm:spPr/>
      <dgm:t>
        <a:bodyPr/>
        <a:lstStyle/>
        <a:p>
          <a:r>
            <a:rPr lang="en-US"/>
            <a:t>Collaborative </a:t>
          </a:r>
        </a:p>
      </dgm:t>
    </dgm:pt>
    <dgm:pt modelId="{EFD8F83F-661D-4879-AE9D-4C2D2E0D15B7}" type="parTrans" cxnId="{45804DFD-F8C3-4CAD-BF47-89DA4CD3CC50}">
      <dgm:prSet/>
      <dgm:spPr/>
      <dgm:t>
        <a:bodyPr/>
        <a:lstStyle/>
        <a:p>
          <a:endParaRPr lang="en-US"/>
        </a:p>
      </dgm:t>
    </dgm:pt>
    <dgm:pt modelId="{0D28BD6C-B4F6-49FC-BDE8-BDA323467202}" type="sibTrans" cxnId="{45804DFD-F8C3-4CAD-BF47-89DA4CD3CC50}">
      <dgm:prSet/>
      <dgm:spPr/>
      <dgm:t>
        <a:bodyPr/>
        <a:lstStyle/>
        <a:p>
          <a:endParaRPr lang="en-US"/>
        </a:p>
      </dgm:t>
    </dgm:pt>
    <dgm:pt modelId="{36173564-1B2E-4B63-BF2C-12C1C267A996}">
      <dgm:prSet/>
      <dgm:spPr/>
      <dgm:t>
        <a:bodyPr/>
        <a:lstStyle/>
        <a:p>
          <a:r>
            <a:rPr lang="en-US"/>
            <a:t>Approve</a:t>
          </a:r>
        </a:p>
      </dgm:t>
    </dgm:pt>
    <dgm:pt modelId="{395B93A0-BD10-4396-B378-E9777E913519}" type="parTrans" cxnId="{50C1F6ED-8A33-4C69-8211-2A6817BF550D}">
      <dgm:prSet/>
      <dgm:spPr/>
      <dgm:t>
        <a:bodyPr/>
        <a:lstStyle/>
        <a:p>
          <a:endParaRPr lang="en-US"/>
        </a:p>
      </dgm:t>
    </dgm:pt>
    <dgm:pt modelId="{5E019E45-081A-46BC-A189-995AE876E5C3}" type="sibTrans" cxnId="{50C1F6ED-8A33-4C69-8211-2A6817BF550D}">
      <dgm:prSet/>
      <dgm:spPr/>
      <dgm:t>
        <a:bodyPr/>
        <a:lstStyle/>
        <a:p>
          <a:endParaRPr lang="en-US"/>
        </a:p>
      </dgm:t>
    </dgm:pt>
    <dgm:pt modelId="{6BBA8945-D95F-4656-9BEF-365604DCB9B2}">
      <dgm:prSet/>
      <dgm:spPr/>
      <dgm:t>
        <a:bodyPr/>
        <a:lstStyle/>
        <a:p>
          <a:r>
            <a:rPr lang="en-US"/>
            <a:t>Publish</a:t>
          </a:r>
        </a:p>
      </dgm:t>
    </dgm:pt>
    <dgm:pt modelId="{80539940-26D7-4E66-9454-CFD975D76945}" type="parTrans" cxnId="{D57D2182-126E-4A42-8FAC-EBA91DCD295F}">
      <dgm:prSet/>
      <dgm:spPr/>
      <dgm:t>
        <a:bodyPr/>
        <a:lstStyle/>
        <a:p>
          <a:endParaRPr lang="en-US"/>
        </a:p>
      </dgm:t>
    </dgm:pt>
    <dgm:pt modelId="{76EB8233-C240-48CF-B7C5-FF7A411546A3}" type="sibTrans" cxnId="{D57D2182-126E-4A42-8FAC-EBA91DCD295F}">
      <dgm:prSet/>
      <dgm:spPr/>
      <dgm:t>
        <a:bodyPr/>
        <a:lstStyle/>
        <a:p>
          <a:endParaRPr lang="en-US"/>
        </a:p>
      </dgm:t>
    </dgm:pt>
    <dgm:pt modelId="{73468BC6-7577-4B0C-AAED-A87093AB10E1}">
      <dgm:prSet/>
      <dgm:spPr/>
      <dgm:t>
        <a:bodyPr/>
        <a:lstStyle/>
        <a:p>
          <a:pPr>
            <a:defRPr b="1"/>
          </a:pPr>
          <a:r>
            <a:rPr lang="en-US" dirty="0"/>
            <a:t>Training</a:t>
          </a:r>
        </a:p>
      </dgm:t>
    </dgm:pt>
    <dgm:pt modelId="{75438473-3D82-4815-A4A8-D449DC1C710D}" type="parTrans" cxnId="{577B96A2-50BA-4B46-AEB8-0F8CD229E3ED}">
      <dgm:prSet/>
      <dgm:spPr/>
      <dgm:t>
        <a:bodyPr/>
        <a:lstStyle/>
        <a:p>
          <a:endParaRPr lang="en-US"/>
        </a:p>
      </dgm:t>
    </dgm:pt>
    <dgm:pt modelId="{85DB763F-5705-4765-88FB-C13FED1932B3}" type="sibTrans" cxnId="{577B96A2-50BA-4B46-AEB8-0F8CD229E3ED}">
      <dgm:prSet/>
      <dgm:spPr/>
      <dgm:t>
        <a:bodyPr/>
        <a:lstStyle/>
        <a:p>
          <a:endParaRPr lang="en-US"/>
        </a:p>
      </dgm:t>
    </dgm:pt>
    <dgm:pt modelId="{ED2948A3-2EB8-4EA8-9FBD-2858F37B53DE}">
      <dgm:prSet/>
      <dgm:spPr/>
      <dgm:t>
        <a:bodyPr/>
        <a:lstStyle/>
        <a:p>
          <a:r>
            <a:rPr lang="en-US" dirty="0"/>
            <a:t>Develop</a:t>
          </a:r>
        </a:p>
      </dgm:t>
    </dgm:pt>
    <dgm:pt modelId="{92D5D180-D683-43FA-B482-DF2372E883EB}" type="parTrans" cxnId="{47FDAC23-874C-4EEE-89EE-3D2EEA684275}">
      <dgm:prSet/>
      <dgm:spPr/>
      <dgm:t>
        <a:bodyPr/>
        <a:lstStyle/>
        <a:p>
          <a:endParaRPr lang="en-US"/>
        </a:p>
      </dgm:t>
    </dgm:pt>
    <dgm:pt modelId="{A467F327-E60F-447F-9F5D-E15A81BC4DFB}" type="sibTrans" cxnId="{47FDAC23-874C-4EEE-89EE-3D2EEA684275}">
      <dgm:prSet/>
      <dgm:spPr/>
      <dgm:t>
        <a:bodyPr/>
        <a:lstStyle/>
        <a:p>
          <a:endParaRPr lang="en-US"/>
        </a:p>
      </dgm:t>
    </dgm:pt>
    <dgm:pt modelId="{73731ACE-833C-4EEE-A957-3CAEA803F3A5}">
      <dgm:prSet/>
      <dgm:spPr/>
      <dgm:t>
        <a:bodyPr/>
        <a:lstStyle/>
        <a:p>
          <a:r>
            <a:rPr lang="en-US"/>
            <a:t>Customize</a:t>
          </a:r>
        </a:p>
      </dgm:t>
    </dgm:pt>
    <dgm:pt modelId="{35473733-5F63-49EB-8BB0-015C665CA2D3}" type="parTrans" cxnId="{9C93E3F6-4B75-4518-BF84-ACE038ADC03A}">
      <dgm:prSet/>
      <dgm:spPr/>
      <dgm:t>
        <a:bodyPr/>
        <a:lstStyle/>
        <a:p>
          <a:endParaRPr lang="en-US"/>
        </a:p>
      </dgm:t>
    </dgm:pt>
    <dgm:pt modelId="{7B4DB090-551C-47CF-AA91-813393F4CD06}" type="sibTrans" cxnId="{9C93E3F6-4B75-4518-BF84-ACE038ADC03A}">
      <dgm:prSet/>
      <dgm:spPr/>
      <dgm:t>
        <a:bodyPr/>
        <a:lstStyle/>
        <a:p>
          <a:endParaRPr lang="en-US"/>
        </a:p>
      </dgm:t>
    </dgm:pt>
    <dgm:pt modelId="{68D70D8E-FCC5-4F92-B8B0-F735FAF0342F}">
      <dgm:prSet/>
      <dgm:spPr/>
      <dgm:t>
        <a:bodyPr/>
        <a:lstStyle/>
        <a:p>
          <a:pPr>
            <a:defRPr b="1"/>
          </a:pPr>
          <a:r>
            <a:rPr lang="en-US"/>
            <a:t>Accreditation</a:t>
          </a:r>
        </a:p>
      </dgm:t>
    </dgm:pt>
    <dgm:pt modelId="{1656911F-7E21-4865-AD8E-5E3558864FED}" type="parTrans" cxnId="{CC105E72-2ED5-430C-A52D-9BF341B7961E}">
      <dgm:prSet/>
      <dgm:spPr/>
      <dgm:t>
        <a:bodyPr/>
        <a:lstStyle/>
        <a:p>
          <a:endParaRPr lang="en-US"/>
        </a:p>
      </dgm:t>
    </dgm:pt>
    <dgm:pt modelId="{CFE7768A-D47F-4F86-ADFA-BC844853B4F0}" type="sibTrans" cxnId="{CC105E72-2ED5-430C-A52D-9BF341B7961E}">
      <dgm:prSet/>
      <dgm:spPr/>
      <dgm:t>
        <a:bodyPr/>
        <a:lstStyle/>
        <a:p>
          <a:endParaRPr lang="en-US"/>
        </a:p>
      </dgm:t>
    </dgm:pt>
    <dgm:pt modelId="{5BFFBDCD-079F-4172-B222-E9CBA4EADB0B}">
      <dgm:prSet/>
      <dgm:spPr/>
      <dgm:t>
        <a:bodyPr/>
        <a:lstStyle/>
        <a:p>
          <a:pPr algn="ctr"/>
          <a:r>
            <a:rPr lang="en-US" dirty="0"/>
            <a:t>Standards</a:t>
          </a:r>
        </a:p>
      </dgm:t>
    </dgm:pt>
    <dgm:pt modelId="{CA6271F9-192E-43B0-A736-880E9AE9B470}" type="parTrans" cxnId="{9681C9E1-3DB6-4E02-85B2-20299F691139}">
      <dgm:prSet/>
      <dgm:spPr/>
      <dgm:t>
        <a:bodyPr/>
        <a:lstStyle/>
        <a:p>
          <a:endParaRPr lang="en-US"/>
        </a:p>
      </dgm:t>
    </dgm:pt>
    <dgm:pt modelId="{31415D68-50A6-43E2-AC44-858C7F97610E}" type="sibTrans" cxnId="{9681C9E1-3DB6-4E02-85B2-20299F691139}">
      <dgm:prSet/>
      <dgm:spPr/>
      <dgm:t>
        <a:bodyPr/>
        <a:lstStyle/>
        <a:p>
          <a:endParaRPr lang="en-US"/>
        </a:p>
      </dgm:t>
    </dgm:pt>
    <dgm:pt modelId="{5C0D226D-39FA-47B8-92F5-F688BC389DBB}">
      <dgm:prSet/>
      <dgm:spPr/>
      <dgm:t>
        <a:bodyPr/>
        <a:lstStyle/>
        <a:p>
          <a:pPr algn="ctr"/>
          <a:r>
            <a:rPr lang="en-US"/>
            <a:t>PLEAC</a:t>
          </a:r>
        </a:p>
      </dgm:t>
    </dgm:pt>
    <dgm:pt modelId="{4411AAE3-1F00-4D01-9A07-8ECC20EAA3CB}" type="parTrans" cxnId="{56D0B2D7-6F03-4591-B29D-2CA874E9DE72}">
      <dgm:prSet/>
      <dgm:spPr/>
      <dgm:t>
        <a:bodyPr/>
        <a:lstStyle/>
        <a:p>
          <a:endParaRPr lang="en-US"/>
        </a:p>
      </dgm:t>
    </dgm:pt>
    <dgm:pt modelId="{A2C36978-1552-46EF-8B68-A4090B0142F9}" type="sibTrans" cxnId="{56D0B2D7-6F03-4591-B29D-2CA874E9DE72}">
      <dgm:prSet/>
      <dgm:spPr/>
      <dgm:t>
        <a:bodyPr/>
        <a:lstStyle/>
        <a:p>
          <a:endParaRPr lang="en-US"/>
        </a:p>
      </dgm:t>
    </dgm:pt>
    <dgm:pt modelId="{F8D09D5F-BC47-4946-BAF5-19A17EF98AE7}">
      <dgm:prSet/>
      <dgm:spPr/>
      <dgm:t>
        <a:bodyPr/>
        <a:lstStyle/>
        <a:p>
          <a:pPr algn="ctr"/>
          <a:r>
            <a:rPr lang="en-US"/>
            <a:t>CALEA</a:t>
          </a:r>
        </a:p>
      </dgm:t>
    </dgm:pt>
    <dgm:pt modelId="{BE24C059-6B16-4DB4-AFC3-011465536DA9}" type="parTrans" cxnId="{264A7C92-246C-4FE7-BD8E-D1F4C204CC18}">
      <dgm:prSet/>
      <dgm:spPr/>
      <dgm:t>
        <a:bodyPr/>
        <a:lstStyle/>
        <a:p>
          <a:endParaRPr lang="en-US"/>
        </a:p>
      </dgm:t>
    </dgm:pt>
    <dgm:pt modelId="{E47ABCA7-3E58-4D77-84AB-94C9B467C750}" type="sibTrans" cxnId="{264A7C92-246C-4FE7-BD8E-D1F4C204CC18}">
      <dgm:prSet/>
      <dgm:spPr/>
      <dgm:t>
        <a:bodyPr/>
        <a:lstStyle/>
        <a:p>
          <a:endParaRPr lang="en-US"/>
        </a:p>
      </dgm:t>
    </dgm:pt>
    <dgm:pt modelId="{41D8D097-D76A-45EE-972D-71805F69213E}">
      <dgm:prSet/>
      <dgm:spPr/>
      <dgm:t>
        <a:bodyPr/>
        <a:lstStyle/>
        <a:p>
          <a:pPr algn="ctr"/>
          <a:r>
            <a:rPr lang="en-US"/>
            <a:t>Policy</a:t>
          </a:r>
        </a:p>
      </dgm:t>
    </dgm:pt>
    <dgm:pt modelId="{48673AEA-0D4D-4159-A26A-73E617F5B8B7}" type="parTrans" cxnId="{ACB5B507-07E8-4553-8599-635D089A455A}">
      <dgm:prSet/>
      <dgm:spPr/>
      <dgm:t>
        <a:bodyPr/>
        <a:lstStyle/>
        <a:p>
          <a:endParaRPr lang="en-US"/>
        </a:p>
      </dgm:t>
    </dgm:pt>
    <dgm:pt modelId="{DD551246-AE92-44B0-9D73-93D4DDCA56ED}" type="sibTrans" cxnId="{ACB5B507-07E8-4553-8599-635D089A455A}">
      <dgm:prSet/>
      <dgm:spPr/>
      <dgm:t>
        <a:bodyPr/>
        <a:lstStyle/>
        <a:p>
          <a:endParaRPr lang="en-US"/>
        </a:p>
      </dgm:t>
    </dgm:pt>
    <dgm:pt modelId="{429384D5-A61A-4713-840F-521F74AC7542}">
      <dgm:prSet/>
      <dgm:spPr/>
      <dgm:t>
        <a:bodyPr/>
        <a:lstStyle/>
        <a:p>
          <a:pPr algn="ctr"/>
          <a:r>
            <a:rPr lang="en-US"/>
            <a:t>Proofs of Compliance</a:t>
          </a:r>
        </a:p>
      </dgm:t>
    </dgm:pt>
    <dgm:pt modelId="{F0160B74-CEED-4570-946C-50CE40C226FD}" type="parTrans" cxnId="{649D1CB8-1AC3-4153-95D4-EF89FD0B99F6}">
      <dgm:prSet/>
      <dgm:spPr/>
      <dgm:t>
        <a:bodyPr/>
        <a:lstStyle/>
        <a:p>
          <a:endParaRPr lang="en-US"/>
        </a:p>
      </dgm:t>
    </dgm:pt>
    <dgm:pt modelId="{BC6C8A3B-2100-401C-9A73-5C3140A3A234}" type="sibTrans" cxnId="{649D1CB8-1AC3-4153-95D4-EF89FD0B99F6}">
      <dgm:prSet/>
      <dgm:spPr/>
      <dgm:t>
        <a:bodyPr/>
        <a:lstStyle/>
        <a:p>
          <a:endParaRPr lang="en-US"/>
        </a:p>
      </dgm:t>
    </dgm:pt>
    <dgm:pt modelId="{9AE84757-5F50-4B4B-AEF3-EF2A72FB36E3}" type="pres">
      <dgm:prSet presAssocID="{6F1D4623-8343-465F-8EB6-93A5D11D4334}" presName="root" presStyleCnt="0">
        <dgm:presLayoutVars>
          <dgm:dir/>
          <dgm:resizeHandles val="exact"/>
        </dgm:presLayoutVars>
      </dgm:prSet>
      <dgm:spPr/>
    </dgm:pt>
    <dgm:pt modelId="{F367ADE7-0A9D-468E-A274-AA1CA2931094}" type="pres">
      <dgm:prSet presAssocID="{72875898-37CE-414D-BE76-BD81C85259C8}" presName="compNode" presStyleCnt="0"/>
      <dgm:spPr/>
    </dgm:pt>
    <dgm:pt modelId="{EE48F942-8DE3-45AA-85CD-DA76E61FC389}" type="pres">
      <dgm:prSet presAssocID="{72875898-37CE-414D-BE76-BD81C85259C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46CBAC1C-D2A0-44F1-B9CE-8E6EBB4217FD}" type="pres">
      <dgm:prSet presAssocID="{72875898-37CE-414D-BE76-BD81C85259C8}" presName="iconSpace" presStyleCnt="0"/>
      <dgm:spPr/>
    </dgm:pt>
    <dgm:pt modelId="{D9999CC7-A179-41CB-A2CA-22CDEA7EA5D7}" type="pres">
      <dgm:prSet presAssocID="{72875898-37CE-414D-BE76-BD81C85259C8}" presName="parTx" presStyleLbl="revTx" presStyleIdx="0" presStyleCnt="6">
        <dgm:presLayoutVars>
          <dgm:chMax val="0"/>
          <dgm:chPref val="0"/>
        </dgm:presLayoutVars>
      </dgm:prSet>
      <dgm:spPr/>
    </dgm:pt>
    <dgm:pt modelId="{E703F6EA-6413-4B74-A075-A764CEE15706}" type="pres">
      <dgm:prSet presAssocID="{72875898-37CE-414D-BE76-BD81C85259C8}" presName="txSpace" presStyleCnt="0"/>
      <dgm:spPr/>
    </dgm:pt>
    <dgm:pt modelId="{7A9E9772-F510-4B45-8661-149C3E8B867E}" type="pres">
      <dgm:prSet presAssocID="{72875898-37CE-414D-BE76-BD81C85259C8}" presName="desTx" presStyleLbl="revTx" presStyleIdx="1" presStyleCnt="6">
        <dgm:presLayoutVars/>
      </dgm:prSet>
      <dgm:spPr/>
    </dgm:pt>
    <dgm:pt modelId="{3C6F0D2A-F3C6-4702-85ED-7D2BAF8CBAD2}" type="pres">
      <dgm:prSet presAssocID="{7881F5AF-3BA5-4EB3-81EF-70835339FE15}" presName="sibTrans" presStyleCnt="0"/>
      <dgm:spPr/>
    </dgm:pt>
    <dgm:pt modelId="{F4B183C0-6D7F-4F6B-8BE7-0CEE11887939}" type="pres">
      <dgm:prSet presAssocID="{73468BC6-7577-4B0C-AAED-A87093AB10E1}" presName="compNode" presStyleCnt="0"/>
      <dgm:spPr/>
    </dgm:pt>
    <dgm:pt modelId="{4340FFFD-FDC2-40C1-A55B-E1F542FFB864}" type="pres">
      <dgm:prSet presAssocID="{73468BC6-7577-4B0C-AAED-A87093AB10E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2063D845-95A6-49F1-90A1-8E8C5B3562E4}" type="pres">
      <dgm:prSet presAssocID="{73468BC6-7577-4B0C-AAED-A87093AB10E1}" presName="iconSpace" presStyleCnt="0"/>
      <dgm:spPr/>
    </dgm:pt>
    <dgm:pt modelId="{88818E43-84D0-413E-8792-7368DEB73A56}" type="pres">
      <dgm:prSet presAssocID="{73468BC6-7577-4B0C-AAED-A87093AB10E1}" presName="parTx" presStyleLbl="revTx" presStyleIdx="2" presStyleCnt="6">
        <dgm:presLayoutVars>
          <dgm:chMax val="0"/>
          <dgm:chPref val="0"/>
        </dgm:presLayoutVars>
      </dgm:prSet>
      <dgm:spPr/>
    </dgm:pt>
    <dgm:pt modelId="{5B5AB0B8-466F-40F1-910A-C8F9A9635550}" type="pres">
      <dgm:prSet presAssocID="{73468BC6-7577-4B0C-AAED-A87093AB10E1}" presName="txSpace" presStyleCnt="0"/>
      <dgm:spPr/>
    </dgm:pt>
    <dgm:pt modelId="{8DA98CAC-EF95-429F-8BCC-3D509575E0E8}" type="pres">
      <dgm:prSet presAssocID="{73468BC6-7577-4B0C-AAED-A87093AB10E1}" presName="desTx" presStyleLbl="revTx" presStyleIdx="3" presStyleCnt="6">
        <dgm:presLayoutVars/>
      </dgm:prSet>
      <dgm:spPr/>
    </dgm:pt>
    <dgm:pt modelId="{21673EB1-157E-402D-9E7C-A9A4770A698E}" type="pres">
      <dgm:prSet presAssocID="{85DB763F-5705-4765-88FB-C13FED1932B3}" presName="sibTrans" presStyleCnt="0"/>
      <dgm:spPr/>
    </dgm:pt>
    <dgm:pt modelId="{9A5F94D8-9D3E-4012-99C2-99FC81A011A4}" type="pres">
      <dgm:prSet presAssocID="{68D70D8E-FCC5-4F92-B8B0-F735FAF0342F}" presName="compNode" presStyleCnt="0"/>
      <dgm:spPr/>
    </dgm:pt>
    <dgm:pt modelId="{01E91138-BC7E-401C-AE2D-4F62BD13EE10}" type="pres">
      <dgm:prSet presAssocID="{68D70D8E-FCC5-4F92-B8B0-F735FAF0342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18D1560-F8A5-4492-BC1C-B34A7F03C361}" type="pres">
      <dgm:prSet presAssocID="{68D70D8E-FCC5-4F92-B8B0-F735FAF0342F}" presName="iconSpace" presStyleCnt="0"/>
      <dgm:spPr/>
    </dgm:pt>
    <dgm:pt modelId="{0DBE61E3-19B6-4A38-BE03-8F6C022A8534}" type="pres">
      <dgm:prSet presAssocID="{68D70D8E-FCC5-4F92-B8B0-F735FAF0342F}" presName="parTx" presStyleLbl="revTx" presStyleIdx="4" presStyleCnt="6">
        <dgm:presLayoutVars>
          <dgm:chMax val="0"/>
          <dgm:chPref val="0"/>
        </dgm:presLayoutVars>
      </dgm:prSet>
      <dgm:spPr/>
    </dgm:pt>
    <dgm:pt modelId="{E3EA2717-E461-4C71-A7A3-CC8890F9FA78}" type="pres">
      <dgm:prSet presAssocID="{68D70D8E-FCC5-4F92-B8B0-F735FAF0342F}" presName="txSpace" presStyleCnt="0"/>
      <dgm:spPr/>
    </dgm:pt>
    <dgm:pt modelId="{99283DF2-4211-482F-B153-492A3A525174}" type="pres">
      <dgm:prSet presAssocID="{68D70D8E-FCC5-4F92-B8B0-F735FAF0342F}" presName="desTx" presStyleLbl="revTx" presStyleIdx="5" presStyleCnt="6">
        <dgm:presLayoutVars/>
      </dgm:prSet>
      <dgm:spPr/>
    </dgm:pt>
  </dgm:ptLst>
  <dgm:cxnLst>
    <dgm:cxn modelId="{ACB5B507-07E8-4553-8599-635D089A455A}" srcId="{68D70D8E-FCC5-4F92-B8B0-F735FAF0342F}" destId="{41D8D097-D76A-45EE-972D-71805F69213E}" srcOrd="1" destOrd="0" parTransId="{48673AEA-0D4D-4159-A26A-73E617F5B8B7}" sibTransId="{DD551246-AE92-44B0-9D73-93D4DDCA56ED}"/>
    <dgm:cxn modelId="{47FDAC23-874C-4EEE-89EE-3D2EEA684275}" srcId="{73468BC6-7577-4B0C-AAED-A87093AB10E1}" destId="{ED2948A3-2EB8-4EA8-9FBD-2858F37B53DE}" srcOrd="0" destOrd="0" parTransId="{92D5D180-D683-43FA-B482-DF2372E883EB}" sibTransId="{A467F327-E60F-447F-9F5D-E15A81BC4DFB}"/>
    <dgm:cxn modelId="{EC6F8C38-5FC6-4F44-9450-7FC7E674D90C}" type="presOf" srcId="{6BBA8945-D95F-4656-9BEF-365604DCB9B2}" destId="{7A9E9772-F510-4B45-8661-149C3E8B867E}" srcOrd="0" destOrd="3" presId="urn:microsoft.com/office/officeart/2018/5/layout/CenteredIconLabelDescriptionList"/>
    <dgm:cxn modelId="{DE1A1040-1453-4143-AA47-B1056ECEB881}" type="presOf" srcId="{5C0D226D-39FA-47B8-92F5-F688BC389DBB}" destId="{99283DF2-4211-482F-B153-492A3A525174}" srcOrd="0" destOrd="1" presId="urn:microsoft.com/office/officeart/2018/5/layout/CenteredIconLabelDescriptionList"/>
    <dgm:cxn modelId="{CB93504A-057E-4333-A284-6607FE1E3245}" type="presOf" srcId="{429384D5-A61A-4713-840F-521F74AC7542}" destId="{99283DF2-4211-482F-B153-492A3A525174}" srcOrd="0" destOrd="4" presId="urn:microsoft.com/office/officeart/2018/5/layout/CenteredIconLabelDescriptionList"/>
    <dgm:cxn modelId="{D3AB4E6B-CAB5-47ED-A8A0-08EEAE8BD3BA}" srcId="{72875898-37CE-414D-BE76-BD81C85259C8}" destId="{CFA133C6-0A78-41D5-88CB-2CE2D2CF481B}" srcOrd="0" destOrd="0" parTransId="{87F8F674-A6AC-44D5-BD74-BEB671A808E0}" sibTransId="{C1CAE862-EEB4-4CF7-80A2-E65D9A877654}"/>
    <dgm:cxn modelId="{C47C2A51-5A86-4E5D-BDE8-5A305E4C6AE8}" srcId="{6F1D4623-8343-465F-8EB6-93A5D11D4334}" destId="{72875898-37CE-414D-BE76-BD81C85259C8}" srcOrd="0" destOrd="0" parTransId="{D8990CDE-171B-4755-9605-E89C393999FC}" sibTransId="{7881F5AF-3BA5-4EB3-81EF-70835339FE15}"/>
    <dgm:cxn modelId="{AD0EA571-DE6A-462D-B352-3484F87CE6E7}" type="presOf" srcId="{A59DBE0D-C4A4-404B-B3F7-C65F12528F0C}" destId="{7A9E9772-F510-4B45-8661-149C3E8B867E}" srcOrd="0" destOrd="1" presId="urn:microsoft.com/office/officeart/2018/5/layout/CenteredIconLabelDescriptionList"/>
    <dgm:cxn modelId="{B260D051-574C-4601-814E-3B4885229FE5}" type="presOf" srcId="{73731ACE-833C-4EEE-A957-3CAEA803F3A5}" destId="{8DA98CAC-EF95-429F-8BCC-3D509575E0E8}" srcOrd="0" destOrd="1" presId="urn:microsoft.com/office/officeart/2018/5/layout/CenteredIconLabelDescriptionList"/>
    <dgm:cxn modelId="{CC105E72-2ED5-430C-A52D-9BF341B7961E}" srcId="{6F1D4623-8343-465F-8EB6-93A5D11D4334}" destId="{68D70D8E-FCC5-4F92-B8B0-F735FAF0342F}" srcOrd="2" destOrd="0" parTransId="{1656911F-7E21-4865-AD8E-5E3558864FED}" sibTransId="{CFE7768A-D47F-4F86-ADFA-BC844853B4F0}"/>
    <dgm:cxn modelId="{EA165672-9CBE-4015-AE88-B83CACE1DE87}" type="presOf" srcId="{CFA133C6-0A78-41D5-88CB-2CE2D2CF481B}" destId="{7A9E9772-F510-4B45-8661-149C3E8B867E}" srcOrd="0" destOrd="0" presId="urn:microsoft.com/office/officeart/2018/5/layout/CenteredIconLabelDescriptionList"/>
    <dgm:cxn modelId="{1DA32A58-EBCE-4422-B303-264529DCEBC9}" type="presOf" srcId="{41D8D097-D76A-45EE-972D-71805F69213E}" destId="{99283DF2-4211-482F-B153-492A3A525174}" srcOrd="0" destOrd="3" presId="urn:microsoft.com/office/officeart/2018/5/layout/CenteredIconLabelDescriptionList"/>
    <dgm:cxn modelId="{04BA5480-47E5-4D06-AF51-7D14439C5605}" type="presOf" srcId="{5BFFBDCD-079F-4172-B222-E9CBA4EADB0B}" destId="{99283DF2-4211-482F-B153-492A3A525174}" srcOrd="0" destOrd="0" presId="urn:microsoft.com/office/officeart/2018/5/layout/CenteredIconLabelDescriptionList"/>
    <dgm:cxn modelId="{D57D2182-126E-4A42-8FAC-EBA91DCD295F}" srcId="{72875898-37CE-414D-BE76-BD81C85259C8}" destId="{6BBA8945-D95F-4656-9BEF-365604DCB9B2}" srcOrd="3" destOrd="0" parTransId="{80539940-26D7-4E66-9454-CFD975D76945}" sibTransId="{76EB8233-C240-48CF-B7C5-FF7A411546A3}"/>
    <dgm:cxn modelId="{6D4ADF84-81B3-491E-BE72-E0899AABF9A6}" type="presOf" srcId="{73468BC6-7577-4B0C-AAED-A87093AB10E1}" destId="{88818E43-84D0-413E-8792-7368DEB73A56}" srcOrd="0" destOrd="0" presId="urn:microsoft.com/office/officeart/2018/5/layout/CenteredIconLabelDescriptionList"/>
    <dgm:cxn modelId="{A5D2D388-9919-4E84-A5AD-45A30A7B2642}" type="presOf" srcId="{36173564-1B2E-4B63-BF2C-12C1C267A996}" destId="{7A9E9772-F510-4B45-8661-149C3E8B867E}" srcOrd="0" destOrd="2" presId="urn:microsoft.com/office/officeart/2018/5/layout/CenteredIconLabelDescriptionList"/>
    <dgm:cxn modelId="{2FCEFE8A-A73D-4611-ACFF-BFD9A34AB438}" type="presOf" srcId="{6F1D4623-8343-465F-8EB6-93A5D11D4334}" destId="{9AE84757-5F50-4B4B-AEF3-EF2A72FB36E3}" srcOrd="0" destOrd="0" presId="urn:microsoft.com/office/officeart/2018/5/layout/CenteredIconLabelDescriptionList"/>
    <dgm:cxn modelId="{264A7C92-246C-4FE7-BD8E-D1F4C204CC18}" srcId="{5BFFBDCD-079F-4172-B222-E9CBA4EADB0B}" destId="{F8D09D5F-BC47-4946-BAF5-19A17EF98AE7}" srcOrd="1" destOrd="0" parTransId="{BE24C059-6B16-4DB4-AFC3-011465536DA9}" sibTransId="{E47ABCA7-3E58-4D77-84AB-94C9B467C750}"/>
    <dgm:cxn modelId="{E0B3DB9C-B34B-41B8-B38E-4E6170E27785}" type="presOf" srcId="{F8D09D5F-BC47-4946-BAF5-19A17EF98AE7}" destId="{99283DF2-4211-482F-B153-492A3A525174}" srcOrd="0" destOrd="2" presId="urn:microsoft.com/office/officeart/2018/5/layout/CenteredIconLabelDescriptionList"/>
    <dgm:cxn modelId="{577B96A2-50BA-4B46-AEB8-0F8CD229E3ED}" srcId="{6F1D4623-8343-465F-8EB6-93A5D11D4334}" destId="{73468BC6-7577-4B0C-AAED-A87093AB10E1}" srcOrd="1" destOrd="0" parTransId="{75438473-3D82-4815-A4A8-D449DC1C710D}" sibTransId="{85DB763F-5705-4765-88FB-C13FED1932B3}"/>
    <dgm:cxn modelId="{D4116FB7-F02D-46BC-90B9-60F1622C18C9}" type="presOf" srcId="{68D70D8E-FCC5-4F92-B8B0-F735FAF0342F}" destId="{0DBE61E3-19B6-4A38-BE03-8F6C022A8534}" srcOrd="0" destOrd="0" presId="urn:microsoft.com/office/officeart/2018/5/layout/CenteredIconLabelDescriptionList"/>
    <dgm:cxn modelId="{A717F5B7-0A11-4403-8A8F-DDD15928DCA3}" type="presOf" srcId="{ED2948A3-2EB8-4EA8-9FBD-2858F37B53DE}" destId="{8DA98CAC-EF95-429F-8BCC-3D509575E0E8}" srcOrd="0" destOrd="0" presId="urn:microsoft.com/office/officeart/2018/5/layout/CenteredIconLabelDescriptionList"/>
    <dgm:cxn modelId="{649D1CB8-1AC3-4153-95D4-EF89FD0B99F6}" srcId="{68D70D8E-FCC5-4F92-B8B0-F735FAF0342F}" destId="{429384D5-A61A-4713-840F-521F74AC7542}" srcOrd="2" destOrd="0" parTransId="{F0160B74-CEED-4570-946C-50CE40C226FD}" sibTransId="{BC6C8A3B-2100-401C-9A73-5C3140A3A234}"/>
    <dgm:cxn modelId="{56D0B2D7-6F03-4591-B29D-2CA874E9DE72}" srcId="{5BFFBDCD-079F-4172-B222-E9CBA4EADB0B}" destId="{5C0D226D-39FA-47B8-92F5-F688BC389DBB}" srcOrd="0" destOrd="0" parTransId="{4411AAE3-1F00-4D01-9A07-8ECC20EAA3CB}" sibTransId="{A2C36978-1552-46EF-8B68-A4090B0142F9}"/>
    <dgm:cxn modelId="{422C6DE1-2182-4ACB-8088-2596E0830A56}" type="presOf" srcId="{72875898-37CE-414D-BE76-BD81C85259C8}" destId="{D9999CC7-A179-41CB-A2CA-22CDEA7EA5D7}" srcOrd="0" destOrd="0" presId="urn:microsoft.com/office/officeart/2018/5/layout/CenteredIconLabelDescriptionList"/>
    <dgm:cxn modelId="{9681C9E1-3DB6-4E02-85B2-20299F691139}" srcId="{68D70D8E-FCC5-4F92-B8B0-F735FAF0342F}" destId="{5BFFBDCD-079F-4172-B222-E9CBA4EADB0B}" srcOrd="0" destOrd="0" parTransId="{CA6271F9-192E-43B0-A736-880E9AE9B470}" sibTransId="{31415D68-50A6-43E2-AC44-858C7F97610E}"/>
    <dgm:cxn modelId="{50C1F6ED-8A33-4C69-8211-2A6817BF550D}" srcId="{72875898-37CE-414D-BE76-BD81C85259C8}" destId="{36173564-1B2E-4B63-BF2C-12C1C267A996}" srcOrd="2" destOrd="0" parTransId="{395B93A0-BD10-4396-B378-E9777E913519}" sibTransId="{5E019E45-081A-46BC-A189-995AE876E5C3}"/>
    <dgm:cxn modelId="{9C93E3F6-4B75-4518-BF84-ACE038ADC03A}" srcId="{73468BC6-7577-4B0C-AAED-A87093AB10E1}" destId="{73731ACE-833C-4EEE-A957-3CAEA803F3A5}" srcOrd="1" destOrd="0" parTransId="{35473733-5F63-49EB-8BB0-015C665CA2D3}" sibTransId="{7B4DB090-551C-47CF-AA91-813393F4CD06}"/>
    <dgm:cxn modelId="{45804DFD-F8C3-4CAD-BF47-89DA4CD3CC50}" srcId="{72875898-37CE-414D-BE76-BD81C85259C8}" destId="{A59DBE0D-C4A4-404B-B3F7-C65F12528F0C}" srcOrd="1" destOrd="0" parTransId="{EFD8F83F-661D-4879-AE9D-4C2D2E0D15B7}" sibTransId="{0D28BD6C-B4F6-49FC-BDE8-BDA323467202}"/>
    <dgm:cxn modelId="{B6ECB66C-0694-4994-BE67-718D9A0BD6FB}" type="presParOf" srcId="{9AE84757-5F50-4B4B-AEF3-EF2A72FB36E3}" destId="{F367ADE7-0A9D-468E-A274-AA1CA2931094}" srcOrd="0" destOrd="0" presId="urn:microsoft.com/office/officeart/2018/5/layout/CenteredIconLabelDescriptionList"/>
    <dgm:cxn modelId="{FF61210D-D9B5-4081-BD47-A75334E125BB}" type="presParOf" srcId="{F367ADE7-0A9D-468E-A274-AA1CA2931094}" destId="{EE48F942-8DE3-45AA-85CD-DA76E61FC389}" srcOrd="0" destOrd="0" presId="urn:microsoft.com/office/officeart/2018/5/layout/CenteredIconLabelDescriptionList"/>
    <dgm:cxn modelId="{0AF3A4FF-8670-4DB6-BA2B-783BC1909E00}" type="presParOf" srcId="{F367ADE7-0A9D-468E-A274-AA1CA2931094}" destId="{46CBAC1C-D2A0-44F1-B9CE-8E6EBB4217FD}" srcOrd="1" destOrd="0" presId="urn:microsoft.com/office/officeart/2018/5/layout/CenteredIconLabelDescriptionList"/>
    <dgm:cxn modelId="{F3FB11FD-58AB-4ACF-A529-1C7F5B3DD686}" type="presParOf" srcId="{F367ADE7-0A9D-468E-A274-AA1CA2931094}" destId="{D9999CC7-A179-41CB-A2CA-22CDEA7EA5D7}" srcOrd="2" destOrd="0" presId="urn:microsoft.com/office/officeart/2018/5/layout/CenteredIconLabelDescriptionList"/>
    <dgm:cxn modelId="{EAB470F9-35B2-4EF3-856D-063B3B048D20}" type="presParOf" srcId="{F367ADE7-0A9D-468E-A274-AA1CA2931094}" destId="{E703F6EA-6413-4B74-A075-A764CEE15706}" srcOrd="3" destOrd="0" presId="urn:microsoft.com/office/officeart/2018/5/layout/CenteredIconLabelDescriptionList"/>
    <dgm:cxn modelId="{9AF2F6B1-961C-4D96-8223-C131CDB43D5E}" type="presParOf" srcId="{F367ADE7-0A9D-468E-A274-AA1CA2931094}" destId="{7A9E9772-F510-4B45-8661-149C3E8B867E}" srcOrd="4" destOrd="0" presId="urn:microsoft.com/office/officeart/2018/5/layout/CenteredIconLabelDescriptionList"/>
    <dgm:cxn modelId="{91D5147B-5245-4DB5-BFF1-715F3AFF79F3}" type="presParOf" srcId="{9AE84757-5F50-4B4B-AEF3-EF2A72FB36E3}" destId="{3C6F0D2A-F3C6-4702-85ED-7D2BAF8CBAD2}" srcOrd="1" destOrd="0" presId="urn:microsoft.com/office/officeart/2018/5/layout/CenteredIconLabelDescriptionList"/>
    <dgm:cxn modelId="{64C39346-06B4-4A30-83C7-40DDC50DB9A4}" type="presParOf" srcId="{9AE84757-5F50-4B4B-AEF3-EF2A72FB36E3}" destId="{F4B183C0-6D7F-4F6B-8BE7-0CEE11887939}" srcOrd="2" destOrd="0" presId="urn:microsoft.com/office/officeart/2018/5/layout/CenteredIconLabelDescriptionList"/>
    <dgm:cxn modelId="{405120FC-C6F4-4286-8261-0FE4B7AC6D1E}" type="presParOf" srcId="{F4B183C0-6D7F-4F6B-8BE7-0CEE11887939}" destId="{4340FFFD-FDC2-40C1-A55B-E1F542FFB864}" srcOrd="0" destOrd="0" presId="urn:microsoft.com/office/officeart/2018/5/layout/CenteredIconLabelDescriptionList"/>
    <dgm:cxn modelId="{37E2D78C-71D4-4854-ACFA-D0B0D9887879}" type="presParOf" srcId="{F4B183C0-6D7F-4F6B-8BE7-0CEE11887939}" destId="{2063D845-95A6-49F1-90A1-8E8C5B3562E4}" srcOrd="1" destOrd="0" presId="urn:microsoft.com/office/officeart/2018/5/layout/CenteredIconLabelDescriptionList"/>
    <dgm:cxn modelId="{9AAA7434-2C0B-4A1F-9C72-9300665B6456}" type="presParOf" srcId="{F4B183C0-6D7F-4F6B-8BE7-0CEE11887939}" destId="{88818E43-84D0-413E-8792-7368DEB73A56}" srcOrd="2" destOrd="0" presId="urn:microsoft.com/office/officeart/2018/5/layout/CenteredIconLabelDescriptionList"/>
    <dgm:cxn modelId="{0F170449-5DDE-4700-A8CE-F7B242D117C5}" type="presParOf" srcId="{F4B183C0-6D7F-4F6B-8BE7-0CEE11887939}" destId="{5B5AB0B8-466F-40F1-910A-C8F9A9635550}" srcOrd="3" destOrd="0" presId="urn:microsoft.com/office/officeart/2018/5/layout/CenteredIconLabelDescriptionList"/>
    <dgm:cxn modelId="{E2014627-30DE-41AD-BCE4-ACD66711EEB1}" type="presParOf" srcId="{F4B183C0-6D7F-4F6B-8BE7-0CEE11887939}" destId="{8DA98CAC-EF95-429F-8BCC-3D509575E0E8}" srcOrd="4" destOrd="0" presId="urn:microsoft.com/office/officeart/2018/5/layout/CenteredIconLabelDescriptionList"/>
    <dgm:cxn modelId="{147D1190-D5A6-47F5-9D8A-1D8D4B434496}" type="presParOf" srcId="{9AE84757-5F50-4B4B-AEF3-EF2A72FB36E3}" destId="{21673EB1-157E-402D-9E7C-A9A4770A698E}" srcOrd="3" destOrd="0" presId="urn:microsoft.com/office/officeart/2018/5/layout/CenteredIconLabelDescriptionList"/>
    <dgm:cxn modelId="{F7F8E0BD-93CC-4C9F-8979-64E20F1A3895}" type="presParOf" srcId="{9AE84757-5F50-4B4B-AEF3-EF2A72FB36E3}" destId="{9A5F94D8-9D3E-4012-99C2-99FC81A011A4}" srcOrd="4" destOrd="0" presId="urn:microsoft.com/office/officeart/2018/5/layout/CenteredIconLabelDescriptionList"/>
    <dgm:cxn modelId="{7834C2C9-F17D-4908-88FB-A8EACDD33A63}" type="presParOf" srcId="{9A5F94D8-9D3E-4012-99C2-99FC81A011A4}" destId="{01E91138-BC7E-401C-AE2D-4F62BD13EE10}" srcOrd="0" destOrd="0" presId="urn:microsoft.com/office/officeart/2018/5/layout/CenteredIconLabelDescriptionList"/>
    <dgm:cxn modelId="{81340461-904C-4409-AC5A-927B55376B03}" type="presParOf" srcId="{9A5F94D8-9D3E-4012-99C2-99FC81A011A4}" destId="{318D1560-F8A5-4492-BC1C-B34A7F03C361}" srcOrd="1" destOrd="0" presId="urn:microsoft.com/office/officeart/2018/5/layout/CenteredIconLabelDescriptionList"/>
    <dgm:cxn modelId="{218FC15B-88CD-4643-8483-11697215E998}" type="presParOf" srcId="{9A5F94D8-9D3E-4012-99C2-99FC81A011A4}" destId="{0DBE61E3-19B6-4A38-BE03-8F6C022A8534}" srcOrd="2" destOrd="0" presId="urn:microsoft.com/office/officeart/2018/5/layout/CenteredIconLabelDescriptionList"/>
    <dgm:cxn modelId="{3906A88F-B58E-4DA3-9BD2-69FD088BAB53}" type="presParOf" srcId="{9A5F94D8-9D3E-4012-99C2-99FC81A011A4}" destId="{E3EA2717-E461-4C71-A7A3-CC8890F9FA78}" srcOrd="3" destOrd="0" presId="urn:microsoft.com/office/officeart/2018/5/layout/CenteredIconLabelDescriptionList"/>
    <dgm:cxn modelId="{D21158A7-8318-4C13-AFCB-D35AA747097B}" type="presParOf" srcId="{9A5F94D8-9D3E-4012-99C2-99FC81A011A4}" destId="{99283DF2-4211-482F-B153-492A3A52517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956260-BB6D-45A4-A4FB-07CA205E143D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1C6E8EC7-05FF-4284-B6E8-4D8D74E5CAE1}">
      <dgm:prSet/>
      <dgm:spPr/>
      <dgm:t>
        <a:bodyPr/>
        <a:lstStyle/>
        <a:p>
          <a:pPr>
            <a:defRPr b="1"/>
          </a:pPr>
          <a:r>
            <a:rPr lang="en-US"/>
            <a:t>Single document satisfies multiple bullets</a:t>
          </a:r>
        </a:p>
      </dgm:t>
    </dgm:pt>
    <dgm:pt modelId="{C5376DF3-D855-4D5F-B494-AC4ED34B8BD9}" type="parTrans" cxnId="{A67EE24F-77D6-418B-8092-4344D1FBCD6F}">
      <dgm:prSet/>
      <dgm:spPr/>
      <dgm:t>
        <a:bodyPr/>
        <a:lstStyle/>
        <a:p>
          <a:endParaRPr lang="en-US"/>
        </a:p>
      </dgm:t>
    </dgm:pt>
    <dgm:pt modelId="{27F37B0F-5493-4792-84E2-A6C050093EC6}" type="sibTrans" cxnId="{A67EE24F-77D6-418B-8092-4344D1FBCD6F}">
      <dgm:prSet/>
      <dgm:spPr/>
      <dgm:t>
        <a:bodyPr/>
        <a:lstStyle/>
        <a:p>
          <a:endParaRPr lang="en-US"/>
        </a:p>
      </dgm:t>
    </dgm:pt>
    <dgm:pt modelId="{E4240A88-90E5-4436-B507-ED54A4A8512D}">
      <dgm:prSet/>
      <dgm:spPr/>
      <dgm:t>
        <a:bodyPr/>
        <a:lstStyle/>
        <a:p>
          <a:r>
            <a:rPr lang="en-US"/>
            <a:t>“Map-out” specific bullets within standard</a:t>
          </a:r>
        </a:p>
      </dgm:t>
    </dgm:pt>
    <dgm:pt modelId="{CE072726-E228-421A-BF12-8B09D6C0B115}" type="parTrans" cxnId="{1C262219-D092-4FD9-9CFD-F91F6164C3EA}">
      <dgm:prSet/>
      <dgm:spPr/>
      <dgm:t>
        <a:bodyPr/>
        <a:lstStyle/>
        <a:p>
          <a:endParaRPr lang="en-US"/>
        </a:p>
      </dgm:t>
    </dgm:pt>
    <dgm:pt modelId="{BE37D345-12FE-43B9-94A8-A4E3CFC93B00}" type="sibTrans" cxnId="{1C262219-D092-4FD9-9CFD-F91F6164C3EA}">
      <dgm:prSet/>
      <dgm:spPr/>
      <dgm:t>
        <a:bodyPr/>
        <a:lstStyle/>
        <a:p>
          <a:endParaRPr lang="en-US"/>
        </a:p>
      </dgm:t>
    </dgm:pt>
    <dgm:pt modelId="{C919EBE0-1E78-40FF-A4FE-1AE362C7535C}">
      <dgm:prSet/>
      <dgm:spPr/>
      <dgm:t>
        <a:bodyPr/>
        <a:lstStyle/>
        <a:p>
          <a:r>
            <a:rPr lang="en-US"/>
            <a:t>Group highlights by bullet not term of compliance</a:t>
          </a:r>
        </a:p>
      </dgm:t>
    </dgm:pt>
    <dgm:pt modelId="{39A2A205-1CCA-4AA0-BE4D-2112B5D1BE6C}" type="parTrans" cxnId="{81AB5029-2F9C-4BCC-84CD-EB2F65EEA64D}">
      <dgm:prSet/>
      <dgm:spPr/>
      <dgm:t>
        <a:bodyPr/>
        <a:lstStyle/>
        <a:p>
          <a:endParaRPr lang="en-US"/>
        </a:p>
      </dgm:t>
    </dgm:pt>
    <dgm:pt modelId="{8A3597A6-9719-4586-B299-ACC6ECDEED07}" type="sibTrans" cxnId="{81AB5029-2F9C-4BCC-84CD-EB2F65EEA64D}">
      <dgm:prSet/>
      <dgm:spPr/>
      <dgm:t>
        <a:bodyPr/>
        <a:lstStyle/>
        <a:p>
          <a:endParaRPr lang="en-US"/>
        </a:p>
      </dgm:t>
    </dgm:pt>
    <dgm:pt modelId="{66E1750C-9E4B-4393-9525-BD557A1E9B65}">
      <dgm:prSet/>
      <dgm:spPr/>
      <dgm:t>
        <a:bodyPr/>
        <a:lstStyle/>
        <a:p>
          <a:pPr>
            <a:defRPr b="1"/>
          </a:pPr>
          <a:r>
            <a:rPr lang="en-US"/>
            <a:t>Simple Notes</a:t>
          </a:r>
        </a:p>
      </dgm:t>
    </dgm:pt>
    <dgm:pt modelId="{6C5355D7-0629-4885-93EB-CDDEF10F1695}" type="parTrans" cxnId="{81DE2190-6FE3-492C-B14B-5AE7F12782A5}">
      <dgm:prSet/>
      <dgm:spPr/>
      <dgm:t>
        <a:bodyPr/>
        <a:lstStyle/>
        <a:p>
          <a:endParaRPr lang="en-US"/>
        </a:p>
      </dgm:t>
    </dgm:pt>
    <dgm:pt modelId="{D17CE965-D184-4A77-843E-EF6877B691FC}" type="sibTrans" cxnId="{81DE2190-6FE3-492C-B14B-5AE7F12782A5}">
      <dgm:prSet/>
      <dgm:spPr/>
      <dgm:t>
        <a:bodyPr/>
        <a:lstStyle/>
        <a:p>
          <a:endParaRPr lang="en-US"/>
        </a:p>
      </dgm:t>
    </dgm:pt>
    <dgm:pt modelId="{95F1AB89-73D3-4E31-8C6F-DE3103F77869}">
      <dgm:prSet/>
      <dgm:spPr/>
      <dgm:t>
        <a:bodyPr/>
        <a:lstStyle/>
        <a:p>
          <a:r>
            <a:rPr lang="en-US"/>
            <a:t>No memoranda or signature required</a:t>
          </a:r>
        </a:p>
      </dgm:t>
    </dgm:pt>
    <dgm:pt modelId="{A0B0FB4A-F15E-4EC5-B9F7-E56AE0E778A1}" type="parTrans" cxnId="{5F45266A-7F0F-4BAA-8E50-93A302B9ABA4}">
      <dgm:prSet/>
      <dgm:spPr/>
      <dgm:t>
        <a:bodyPr/>
        <a:lstStyle/>
        <a:p>
          <a:endParaRPr lang="en-US"/>
        </a:p>
      </dgm:t>
    </dgm:pt>
    <dgm:pt modelId="{80F02114-C2FA-4FD4-9EF9-27006C64C4D9}" type="sibTrans" cxnId="{5F45266A-7F0F-4BAA-8E50-93A302B9ABA4}">
      <dgm:prSet/>
      <dgm:spPr/>
      <dgm:t>
        <a:bodyPr/>
        <a:lstStyle/>
        <a:p>
          <a:endParaRPr lang="en-US"/>
        </a:p>
      </dgm:t>
    </dgm:pt>
    <dgm:pt modelId="{65440905-5DC9-47F1-9A58-97FF95079777}" type="pres">
      <dgm:prSet presAssocID="{0D956260-BB6D-45A4-A4FB-07CA205E143D}" presName="root" presStyleCnt="0">
        <dgm:presLayoutVars>
          <dgm:dir/>
          <dgm:resizeHandles val="exact"/>
        </dgm:presLayoutVars>
      </dgm:prSet>
      <dgm:spPr/>
    </dgm:pt>
    <dgm:pt modelId="{366A919D-33EB-40D9-8BEE-5533BC7B5A6B}" type="pres">
      <dgm:prSet presAssocID="{1C6E8EC7-05FF-4284-B6E8-4D8D74E5CAE1}" presName="compNode" presStyleCnt="0"/>
      <dgm:spPr/>
    </dgm:pt>
    <dgm:pt modelId="{7F1AB5C8-CC2F-4AE1-93F7-640006E33A5F}" type="pres">
      <dgm:prSet presAssocID="{1C6E8EC7-05FF-4284-B6E8-4D8D74E5CAE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775BF4E0-A187-4650-B0D3-2B55B55F2A78}" type="pres">
      <dgm:prSet presAssocID="{1C6E8EC7-05FF-4284-B6E8-4D8D74E5CAE1}" presName="iconSpace" presStyleCnt="0"/>
      <dgm:spPr/>
    </dgm:pt>
    <dgm:pt modelId="{8C7BEF31-16A3-4FC6-BDB7-34DE2225C70B}" type="pres">
      <dgm:prSet presAssocID="{1C6E8EC7-05FF-4284-B6E8-4D8D74E5CAE1}" presName="parTx" presStyleLbl="revTx" presStyleIdx="0" presStyleCnt="4">
        <dgm:presLayoutVars>
          <dgm:chMax val="0"/>
          <dgm:chPref val="0"/>
        </dgm:presLayoutVars>
      </dgm:prSet>
      <dgm:spPr/>
    </dgm:pt>
    <dgm:pt modelId="{E79473C7-0DA9-4A68-A676-8D5750CBDAC4}" type="pres">
      <dgm:prSet presAssocID="{1C6E8EC7-05FF-4284-B6E8-4D8D74E5CAE1}" presName="txSpace" presStyleCnt="0"/>
      <dgm:spPr/>
    </dgm:pt>
    <dgm:pt modelId="{47A467C0-2587-4E09-8AAD-59F5DCD48F5C}" type="pres">
      <dgm:prSet presAssocID="{1C6E8EC7-05FF-4284-B6E8-4D8D74E5CAE1}" presName="desTx" presStyleLbl="revTx" presStyleIdx="1" presStyleCnt="4">
        <dgm:presLayoutVars/>
      </dgm:prSet>
      <dgm:spPr/>
    </dgm:pt>
    <dgm:pt modelId="{831D9CAD-14EA-46BE-B2E2-A1101580C91C}" type="pres">
      <dgm:prSet presAssocID="{27F37B0F-5493-4792-84E2-A6C050093EC6}" presName="sibTrans" presStyleCnt="0"/>
      <dgm:spPr/>
    </dgm:pt>
    <dgm:pt modelId="{34AFD080-CB96-4B54-B261-538830B20656}" type="pres">
      <dgm:prSet presAssocID="{66E1750C-9E4B-4393-9525-BD557A1E9B65}" presName="compNode" presStyleCnt="0"/>
      <dgm:spPr/>
    </dgm:pt>
    <dgm:pt modelId="{EA3D6B6F-C57C-4251-AB82-2E66FEDA40A6}" type="pres">
      <dgm:prSet presAssocID="{66E1750C-9E4B-4393-9525-BD557A1E9B6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9EFB1934-E774-4C15-8F17-D151C7E4EDF1}" type="pres">
      <dgm:prSet presAssocID="{66E1750C-9E4B-4393-9525-BD557A1E9B65}" presName="iconSpace" presStyleCnt="0"/>
      <dgm:spPr/>
    </dgm:pt>
    <dgm:pt modelId="{0B023DFD-2EB6-4066-9D25-0DFF7BE06C5E}" type="pres">
      <dgm:prSet presAssocID="{66E1750C-9E4B-4393-9525-BD557A1E9B65}" presName="parTx" presStyleLbl="revTx" presStyleIdx="2" presStyleCnt="4">
        <dgm:presLayoutVars>
          <dgm:chMax val="0"/>
          <dgm:chPref val="0"/>
        </dgm:presLayoutVars>
      </dgm:prSet>
      <dgm:spPr/>
    </dgm:pt>
    <dgm:pt modelId="{9D29C030-E58C-477B-A87F-B910E3E3C9FE}" type="pres">
      <dgm:prSet presAssocID="{66E1750C-9E4B-4393-9525-BD557A1E9B65}" presName="txSpace" presStyleCnt="0"/>
      <dgm:spPr/>
    </dgm:pt>
    <dgm:pt modelId="{5244C7B4-2CE0-458B-BEB0-A007CD5AE950}" type="pres">
      <dgm:prSet presAssocID="{66E1750C-9E4B-4393-9525-BD557A1E9B65}" presName="desTx" presStyleLbl="revTx" presStyleIdx="3" presStyleCnt="4">
        <dgm:presLayoutVars/>
      </dgm:prSet>
      <dgm:spPr/>
    </dgm:pt>
  </dgm:ptLst>
  <dgm:cxnLst>
    <dgm:cxn modelId="{92BAFC12-AC5F-4933-B6A3-D96423350504}" type="presOf" srcId="{1C6E8EC7-05FF-4284-B6E8-4D8D74E5CAE1}" destId="{8C7BEF31-16A3-4FC6-BDB7-34DE2225C70B}" srcOrd="0" destOrd="0" presId="urn:microsoft.com/office/officeart/2018/5/layout/CenteredIconLabelDescriptionList"/>
    <dgm:cxn modelId="{1C262219-D092-4FD9-9CFD-F91F6164C3EA}" srcId="{1C6E8EC7-05FF-4284-B6E8-4D8D74E5CAE1}" destId="{E4240A88-90E5-4436-B507-ED54A4A8512D}" srcOrd="0" destOrd="0" parTransId="{CE072726-E228-421A-BF12-8B09D6C0B115}" sibTransId="{BE37D345-12FE-43B9-94A8-A4E3CFC93B00}"/>
    <dgm:cxn modelId="{81AB5029-2F9C-4BCC-84CD-EB2F65EEA64D}" srcId="{1C6E8EC7-05FF-4284-B6E8-4D8D74E5CAE1}" destId="{C919EBE0-1E78-40FF-A4FE-1AE362C7535C}" srcOrd="1" destOrd="0" parTransId="{39A2A205-1CCA-4AA0-BE4D-2112B5D1BE6C}" sibTransId="{8A3597A6-9719-4586-B299-ACC6ECDEED07}"/>
    <dgm:cxn modelId="{A45F212E-5B8F-4A05-8118-AD652DDBE84A}" type="presOf" srcId="{95F1AB89-73D3-4E31-8C6F-DE3103F77869}" destId="{5244C7B4-2CE0-458B-BEB0-A007CD5AE950}" srcOrd="0" destOrd="0" presId="urn:microsoft.com/office/officeart/2018/5/layout/CenteredIconLabelDescriptionList"/>
    <dgm:cxn modelId="{A32DF52F-C3DA-41BF-A2CF-1BDA02F4D8B3}" type="presOf" srcId="{66E1750C-9E4B-4393-9525-BD557A1E9B65}" destId="{0B023DFD-2EB6-4066-9D25-0DFF7BE06C5E}" srcOrd="0" destOrd="0" presId="urn:microsoft.com/office/officeart/2018/5/layout/CenteredIconLabelDescriptionList"/>
    <dgm:cxn modelId="{0C726066-C1C1-4F6B-B771-FCE01B199DDD}" type="presOf" srcId="{E4240A88-90E5-4436-B507-ED54A4A8512D}" destId="{47A467C0-2587-4E09-8AAD-59F5DCD48F5C}" srcOrd="0" destOrd="0" presId="urn:microsoft.com/office/officeart/2018/5/layout/CenteredIconLabelDescriptionList"/>
    <dgm:cxn modelId="{5F45266A-7F0F-4BAA-8E50-93A302B9ABA4}" srcId="{66E1750C-9E4B-4393-9525-BD557A1E9B65}" destId="{95F1AB89-73D3-4E31-8C6F-DE3103F77869}" srcOrd="0" destOrd="0" parTransId="{A0B0FB4A-F15E-4EC5-B9F7-E56AE0E778A1}" sibTransId="{80F02114-C2FA-4FD4-9EF9-27006C64C4D9}"/>
    <dgm:cxn modelId="{A67EE24F-77D6-418B-8092-4344D1FBCD6F}" srcId="{0D956260-BB6D-45A4-A4FB-07CA205E143D}" destId="{1C6E8EC7-05FF-4284-B6E8-4D8D74E5CAE1}" srcOrd="0" destOrd="0" parTransId="{C5376DF3-D855-4D5F-B494-AC4ED34B8BD9}" sibTransId="{27F37B0F-5493-4792-84E2-A6C050093EC6}"/>
    <dgm:cxn modelId="{06126C84-598F-4C0A-8171-FB9A76BE4604}" type="presOf" srcId="{0D956260-BB6D-45A4-A4FB-07CA205E143D}" destId="{65440905-5DC9-47F1-9A58-97FF95079777}" srcOrd="0" destOrd="0" presId="urn:microsoft.com/office/officeart/2018/5/layout/CenteredIconLabelDescriptionList"/>
    <dgm:cxn modelId="{81DE2190-6FE3-492C-B14B-5AE7F12782A5}" srcId="{0D956260-BB6D-45A4-A4FB-07CA205E143D}" destId="{66E1750C-9E4B-4393-9525-BD557A1E9B65}" srcOrd="1" destOrd="0" parTransId="{6C5355D7-0629-4885-93EB-CDDEF10F1695}" sibTransId="{D17CE965-D184-4A77-843E-EF6877B691FC}"/>
    <dgm:cxn modelId="{A65F05D4-6B50-49FF-9B35-1526A3A55B59}" type="presOf" srcId="{C919EBE0-1E78-40FF-A4FE-1AE362C7535C}" destId="{47A467C0-2587-4E09-8AAD-59F5DCD48F5C}" srcOrd="0" destOrd="1" presId="urn:microsoft.com/office/officeart/2018/5/layout/CenteredIconLabelDescriptionList"/>
    <dgm:cxn modelId="{E6106D4C-1C55-4F17-B1C1-0205919D9512}" type="presParOf" srcId="{65440905-5DC9-47F1-9A58-97FF95079777}" destId="{366A919D-33EB-40D9-8BEE-5533BC7B5A6B}" srcOrd="0" destOrd="0" presId="urn:microsoft.com/office/officeart/2018/5/layout/CenteredIconLabelDescriptionList"/>
    <dgm:cxn modelId="{6FECAE65-5BFA-4442-A2E5-D39CF898B9BA}" type="presParOf" srcId="{366A919D-33EB-40D9-8BEE-5533BC7B5A6B}" destId="{7F1AB5C8-CC2F-4AE1-93F7-640006E33A5F}" srcOrd="0" destOrd="0" presId="urn:microsoft.com/office/officeart/2018/5/layout/CenteredIconLabelDescriptionList"/>
    <dgm:cxn modelId="{9CC71875-A88D-4439-87B7-62ECF0FB4C05}" type="presParOf" srcId="{366A919D-33EB-40D9-8BEE-5533BC7B5A6B}" destId="{775BF4E0-A187-4650-B0D3-2B55B55F2A78}" srcOrd="1" destOrd="0" presId="urn:microsoft.com/office/officeart/2018/5/layout/CenteredIconLabelDescriptionList"/>
    <dgm:cxn modelId="{007E28FB-F5AC-482A-915B-08599E642BF1}" type="presParOf" srcId="{366A919D-33EB-40D9-8BEE-5533BC7B5A6B}" destId="{8C7BEF31-16A3-4FC6-BDB7-34DE2225C70B}" srcOrd="2" destOrd="0" presId="urn:microsoft.com/office/officeart/2018/5/layout/CenteredIconLabelDescriptionList"/>
    <dgm:cxn modelId="{239A4072-370F-4E65-A965-5FBECB0F98BA}" type="presParOf" srcId="{366A919D-33EB-40D9-8BEE-5533BC7B5A6B}" destId="{E79473C7-0DA9-4A68-A676-8D5750CBDAC4}" srcOrd="3" destOrd="0" presId="urn:microsoft.com/office/officeart/2018/5/layout/CenteredIconLabelDescriptionList"/>
    <dgm:cxn modelId="{5CAB67B0-0201-43FF-9B6B-B2899A5F08D5}" type="presParOf" srcId="{366A919D-33EB-40D9-8BEE-5533BC7B5A6B}" destId="{47A467C0-2587-4E09-8AAD-59F5DCD48F5C}" srcOrd="4" destOrd="0" presId="urn:microsoft.com/office/officeart/2018/5/layout/CenteredIconLabelDescriptionList"/>
    <dgm:cxn modelId="{C13544D4-F7E3-439A-997D-7E23DCE9434A}" type="presParOf" srcId="{65440905-5DC9-47F1-9A58-97FF95079777}" destId="{831D9CAD-14EA-46BE-B2E2-A1101580C91C}" srcOrd="1" destOrd="0" presId="urn:microsoft.com/office/officeart/2018/5/layout/CenteredIconLabelDescriptionList"/>
    <dgm:cxn modelId="{E6B5C2F8-077F-4DB0-8F5B-85D8C9D656DC}" type="presParOf" srcId="{65440905-5DC9-47F1-9A58-97FF95079777}" destId="{34AFD080-CB96-4B54-B261-538830B20656}" srcOrd="2" destOrd="0" presId="urn:microsoft.com/office/officeart/2018/5/layout/CenteredIconLabelDescriptionList"/>
    <dgm:cxn modelId="{A6DCC431-DF73-41BC-8216-020D8D940E0C}" type="presParOf" srcId="{34AFD080-CB96-4B54-B261-538830B20656}" destId="{EA3D6B6F-C57C-4251-AB82-2E66FEDA40A6}" srcOrd="0" destOrd="0" presId="urn:microsoft.com/office/officeart/2018/5/layout/CenteredIconLabelDescriptionList"/>
    <dgm:cxn modelId="{D5089F33-F2A4-4682-8B4D-EC63FAF98B6A}" type="presParOf" srcId="{34AFD080-CB96-4B54-B261-538830B20656}" destId="{9EFB1934-E774-4C15-8F17-D151C7E4EDF1}" srcOrd="1" destOrd="0" presId="urn:microsoft.com/office/officeart/2018/5/layout/CenteredIconLabelDescriptionList"/>
    <dgm:cxn modelId="{25132544-E0FD-4A38-B1A7-4A7B3AB378E7}" type="presParOf" srcId="{34AFD080-CB96-4B54-B261-538830B20656}" destId="{0B023DFD-2EB6-4066-9D25-0DFF7BE06C5E}" srcOrd="2" destOrd="0" presId="urn:microsoft.com/office/officeart/2018/5/layout/CenteredIconLabelDescriptionList"/>
    <dgm:cxn modelId="{1E3BAE51-5B85-4F0A-A120-23FC57E02068}" type="presParOf" srcId="{34AFD080-CB96-4B54-B261-538830B20656}" destId="{9D29C030-E58C-477B-A87F-B910E3E3C9FE}" srcOrd="3" destOrd="0" presId="urn:microsoft.com/office/officeart/2018/5/layout/CenteredIconLabelDescriptionList"/>
    <dgm:cxn modelId="{1F554900-33E7-4FB4-BFD2-ED1E113AAE79}" type="presParOf" srcId="{34AFD080-CB96-4B54-B261-538830B20656}" destId="{5244C7B4-2CE0-458B-BEB0-A007CD5AE950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4452E8-1257-43E6-824B-C7B50EEA2592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8E69D7B-2210-48C8-A296-CAF671271A6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Written Directive</a:t>
          </a:r>
        </a:p>
      </dgm:t>
    </dgm:pt>
    <dgm:pt modelId="{47110C27-4EC3-4170-AB40-B4F87BB1A613}" type="parTrans" cxnId="{3F2908B5-7007-4E01-88E6-E94332920BEA}">
      <dgm:prSet/>
      <dgm:spPr/>
      <dgm:t>
        <a:bodyPr/>
        <a:lstStyle/>
        <a:p>
          <a:endParaRPr lang="en-US"/>
        </a:p>
      </dgm:t>
    </dgm:pt>
    <dgm:pt modelId="{0FA166C2-C01A-49AE-9880-5BD769A334A7}" type="sibTrans" cxnId="{3F2908B5-7007-4E01-88E6-E94332920BEA}">
      <dgm:prSet/>
      <dgm:spPr/>
      <dgm:t>
        <a:bodyPr/>
        <a:lstStyle/>
        <a:p>
          <a:endParaRPr lang="en-US"/>
        </a:p>
      </dgm:t>
    </dgm:pt>
    <dgm:pt modelId="{FEE8E09D-D833-4A58-AA2E-FECC20F39B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WD</a:t>
          </a:r>
        </a:p>
      </dgm:t>
    </dgm:pt>
    <dgm:pt modelId="{459FBE8C-5BA8-4891-935E-745CC1313026}" type="parTrans" cxnId="{36345A6D-0CD5-413E-969E-53A44F685450}">
      <dgm:prSet/>
      <dgm:spPr/>
      <dgm:t>
        <a:bodyPr/>
        <a:lstStyle/>
        <a:p>
          <a:endParaRPr lang="en-US"/>
        </a:p>
      </dgm:t>
    </dgm:pt>
    <dgm:pt modelId="{8150238E-E30A-4791-993B-C7F86B600064}" type="sibTrans" cxnId="{36345A6D-0CD5-413E-969E-53A44F685450}">
      <dgm:prSet/>
      <dgm:spPr/>
      <dgm:t>
        <a:bodyPr/>
        <a:lstStyle/>
        <a:p>
          <a:endParaRPr lang="en-US"/>
        </a:p>
      </dgm:t>
    </dgm:pt>
    <dgm:pt modelId="{6EDB0855-AE2B-4841-88C4-51D1CA21285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Proof of Compliance</a:t>
          </a:r>
        </a:p>
      </dgm:t>
    </dgm:pt>
    <dgm:pt modelId="{7C611A44-D8EB-4F22-97A4-527F597B623A}" type="parTrans" cxnId="{D307767F-D3D9-4B34-9B29-9480E3EBAAB4}">
      <dgm:prSet/>
      <dgm:spPr/>
      <dgm:t>
        <a:bodyPr/>
        <a:lstStyle/>
        <a:p>
          <a:endParaRPr lang="en-US"/>
        </a:p>
      </dgm:t>
    </dgm:pt>
    <dgm:pt modelId="{5D0F192B-6295-4859-AC0A-6B792FD3DAE8}" type="sibTrans" cxnId="{D307767F-D3D9-4B34-9B29-9480E3EBAAB4}">
      <dgm:prSet/>
      <dgm:spPr/>
      <dgm:t>
        <a:bodyPr/>
        <a:lstStyle/>
        <a:p>
          <a:endParaRPr lang="en-US"/>
        </a:p>
      </dgm:t>
    </dgm:pt>
    <dgm:pt modelId="{BB5C1AF2-CF5F-4D69-A9EE-32DCCB9CD1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Proof</a:t>
          </a:r>
        </a:p>
      </dgm:t>
    </dgm:pt>
    <dgm:pt modelId="{43D978CD-29D0-4EEE-9818-8B182A4DDF81}" type="parTrans" cxnId="{53F544A2-02E4-459C-8079-5862E9B6ADD4}">
      <dgm:prSet/>
      <dgm:spPr/>
      <dgm:t>
        <a:bodyPr/>
        <a:lstStyle/>
        <a:p>
          <a:endParaRPr lang="en-US"/>
        </a:p>
      </dgm:t>
    </dgm:pt>
    <dgm:pt modelId="{3AB46DEE-542E-4339-BFA2-2897D06DF46B}" type="sibTrans" cxnId="{53F544A2-02E4-459C-8079-5862E9B6ADD4}">
      <dgm:prSet/>
      <dgm:spPr/>
      <dgm:t>
        <a:bodyPr/>
        <a:lstStyle/>
        <a:p>
          <a:endParaRPr lang="en-US"/>
        </a:p>
      </dgm:t>
    </dgm:pt>
    <dgm:pt modelId="{3BC33907-28E6-489B-8BD1-914AF5B7CE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</a:t>
          </a:r>
        </a:p>
      </dgm:t>
    </dgm:pt>
    <dgm:pt modelId="{9CF857BB-16B6-4829-8823-741F8DC47CC9}" type="parTrans" cxnId="{4B473857-3149-4ECC-B1C5-D0189802D79C}">
      <dgm:prSet/>
      <dgm:spPr/>
      <dgm:t>
        <a:bodyPr/>
        <a:lstStyle/>
        <a:p>
          <a:endParaRPr lang="en-US"/>
        </a:p>
      </dgm:t>
    </dgm:pt>
    <dgm:pt modelId="{C11FD23A-F488-4BDF-A7E3-BD3191775457}" type="sibTrans" cxnId="{4B473857-3149-4ECC-B1C5-D0189802D79C}">
      <dgm:prSet/>
      <dgm:spPr/>
      <dgm:t>
        <a:bodyPr/>
        <a:lstStyle/>
        <a:p>
          <a:endParaRPr lang="en-US"/>
        </a:p>
      </dgm:t>
    </dgm:pt>
    <dgm:pt modelId="{E035F64A-4C5B-4996-B9D2-E92C248267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</a:t>
          </a:r>
        </a:p>
      </dgm:t>
    </dgm:pt>
    <dgm:pt modelId="{AA6BC32E-4953-46D0-AAB9-015C72E9945B}" type="parTrans" cxnId="{F96EF944-552F-4E25-A416-42A88A8B2DA8}">
      <dgm:prSet/>
      <dgm:spPr/>
      <dgm:t>
        <a:bodyPr/>
        <a:lstStyle/>
        <a:p>
          <a:endParaRPr lang="en-US"/>
        </a:p>
      </dgm:t>
    </dgm:pt>
    <dgm:pt modelId="{92345E9C-7471-4F0C-9404-4FD878745416}" type="sibTrans" cxnId="{F96EF944-552F-4E25-A416-42A88A8B2DA8}">
      <dgm:prSet/>
      <dgm:spPr/>
      <dgm:t>
        <a:bodyPr/>
        <a:lstStyle/>
        <a:p>
          <a:endParaRPr lang="en-US"/>
        </a:p>
      </dgm:t>
    </dgm:pt>
    <dgm:pt modelId="{26F6B28B-92FB-495E-89EF-0F80630EE7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PF</a:t>
          </a:r>
        </a:p>
      </dgm:t>
    </dgm:pt>
    <dgm:pt modelId="{50CFE3DB-CDEA-4A36-AFD9-EAF72C0A28CA}" type="parTrans" cxnId="{D197D1F9-5387-45F4-87EC-E9EF484D1A73}">
      <dgm:prSet/>
      <dgm:spPr/>
      <dgm:t>
        <a:bodyPr/>
        <a:lstStyle/>
        <a:p>
          <a:endParaRPr lang="en-US"/>
        </a:p>
      </dgm:t>
    </dgm:pt>
    <dgm:pt modelId="{A3D8F45D-05BD-4B61-BB38-3E4D0B215E01}" type="sibTrans" cxnId="{D197D1F9-5387-45F4-87EC-E9EF484D1A73}">
      <dgm:prSet/>
      <dgm:spPr/>
      <dgm:t>
        <a:bodyPr/>
        <a:lstStyle/>
        <a:p>
          <a:endParaRPr lang="en-US"/>
        </a:p>
      </dgm:t>
    </dgm:pt>
    <dgm:pt modelId="{E620365B-F70C-46A0-9E8D-E54E0647051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Year</a:t>
          </a:r>
        </a:p>
      </dgm:t>
    </dgm:pt>
    <dgm:pt modelId="{CB365034-C106-44ED-B17D-18904C8D33FE}" type="parTrans" cxnId="{7AE5DEE5-6DC2-44CB-BB4E-0853A6751620}">
      <dgm:prSet/>
      <dgm:spPr/>
      <dgm:t>
        <a:bodyPr/>
        <a:lstStyle/>
        <a:p>
          <a:endParaRPr lang="en-US"/>
        </a:p>
      </dgm:t>
    </dgm:pt>
    <dgm:pt modelId="{DF201563-55B3-4C6E-B632-2F3FE9D90387}" type="sibTrans" cxnId="{7AE5DEE5-6DC2-44CB-BB4E-0853A6751620}">
      <dgm:prSet/>
      <dgm:spPr/>
      <dgm:t>
        <a:bodyPr/>
        <a:lstStyle/>
        <a:p>
          <a:endParaRPr lang="en-US"/>
        </a:p>
      </dgm:t>
    </dgm:pt>
    <dgm:pt modelId="{1030138E-E9FC-42EB-811B-5B3CAA0CF5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Year</a:t>
          </a:r>
        </a:p>
      </dgm:t>
    </dgm:pt>
    <dgm:pt modelId="{5FB0817E-1222-40C5-8BFF-A48B11F3440A}" type="parTrans" cxnId="{E6A2D32F-0C41-412C-B229-31100289681B}">
      <dgm:prSet/>
      <dgm:spPr/>
      <dgm:t>
        <a:bodyPr/>
        <a:lstStyle/>
        <a:p>
          <a:endParaRPr lang="en-US"/>
        </a:p>
      </dgm:t>
    </dgm:pt>
    <dgm:pt modelId="{7E9E9AC0-74BC-4241-87A9-F5B408CFA423}" type="sibTrans" cxnId="{E6A2D32F-0C41-412C-B229-31100289681B}">
      <dgm:prSet/>
      <dgm:spPr/>
      <dgm:t>
        <a:bodyPr/>
        <a:lstStyle/>
        <a:p>
          <a:endParaRPr lang="en-US"/>
        </a:p>
      </dgm:t>
    </dgm:pt>
    <dgm:pt modelId="{BAD62D3A-EBA0-4F5C-9340-0E6CB154A7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</a:t>
          </a:r>
        </a:p>
      </dgm:t>
    </dgm:pt>
    <dgm:pt modelId="{CA348E9F-9943-4DE4-8371-19D000F4CD7E}" type="parTrans" cxnId="{2A9BF912-C66D-4772-8037-FFFA5DBDCF07}">
      <dgm:prSet/>
      <dgm:spPr/>
      <dgm:t>
        <a:bodyPr/>
        <a:lstStyle/>
        <a:p>
          <a:endParaRPr lang="en-US"/>
        </a:p>
      </dgm:t>
    </dgm:pt>
    <dgm:pt modelId="{7EA2FB44-D73B-4FFB-824A-21A7D061F2BF}" type="sibTrans" cxnId="{2A9BF912-C66D-4772-8037-FFFA5DBDCF07}">
      <dgm:prSet/>
      <dgm:spPr/>
      <dgm:t>
        <a:bodyPr/>
        <a:lstStyle/>
        <a:p>
          <a:endParaRPr lang="en-US"/>
        </a:p>
      </dgm:t>
    </dgm:pt>
    <dgm:pt modelId="{87F63226-FEBD-4378-AF77-A0CDD28BF0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YR</a:t>
          </a:r>
        </a:p>
      </dgm:t>
    </dgm:pt>
    <dgm:pt modelId="{DB00FE97-B509-4C43-BCD3-A76FD712A24C}" type="parTrans" cxnId="{2A30B77F-4490-4548-8CAC-159348ABF6DE}">
      <dgm:prSet/>
      <dgm:spPr/>
      <dgm:t>
        <a:bodyPr/>
        <a:lstStyle/>
        <a:p>
          <a:endParaRPr lang="en-US"/>
        </a:p>
      </dgm:t>
    </dgm:pt>
    <dgm:pt modelId="{09C5288E-2D17-4FF8-9C0C-CF4B68B143F8}" type="sibTrans" cxnId="{2A30B77F-4490-4548-8CAC-159348ABF6DE}">
      <dgm:prSet/>
      <dgm:spPr/>
      <dgm:t>
        <a:bodyPr/>
        <a:lstStyle/>
        <a:p>
          <a:endParaRPr lang="en-US"/>
        </a:p>
      </dgm:t>
    </dgm:pt>
    <dgm:pt modelId="{7C88A259-E5EA-44E7-B7B0-18C43178DEB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Bulleted Letter</a:t>
          </a:r>
        </a:p>
      </dgm:t>
    </dgm:pt>
    <dgm:pt modelId="{C3363FD9-465B-4979-869D-EE841E327056}" type="parTrans" cxnId="{1A458075-C12A-4D9C-9F85-E508DC8A54D6}">
      <dgm:prSet/>
      <dgm:spPr/>
      <dgm:t>
        <a:bodyPr/>
        <a:lstStyle/>
        <a:p>
          <a:endParaRPr lang="en-US"/>
        </a:p>
      </dgm:t>
    </dgm:pt>
    <dgm:pt modelId="{905BAD31-8F57-4196-AC60-9D6D888951A6}" type="sibTrans" cxnId="{1A458075-C12A-4D9C-9F85-E508DC8A54D6}">
      <dgm:prSet/>
      <dgm:spPr/>
      <dgm:t>
        <a:bodyPr/>
        <a:lstStyle/>
        <a:p>
          <a:endParaRPr lang="en-US"/>
        </a:p>
      </dgm:t>
    </dgm:pt>
    <dgm:pt modelId="{ACE18E3F-BB36-48B9-B525-3D3E0C4761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A, B, C, D,, etc. (must always be present for bulleted standard) </a:t>
          </a:r>
        </a:p>
      </dgm:t>
    </dgm:pt>
    <dgm:pt modelId="{3D3A5E87-2C68-479B-89F8-DE07DAC14C38}" type="parTrans" cxnId="{D06F0476-3D8C-44C6-9DBD-D9F893C6B824}">
      <dgm:prSet/>
      <dgm:spPr/>
      <dgm:t>
        <a:bodyPr/>
        <a:lstStyle/>
        <a:p>
          <a:endParaRPr lang="en-US"/>
        </a:p>
      </dgm:t>
    </dgm:pt>
    <dgm:pt modelId="{2BF6456E-88D2-4A74-99B2-F588E978DD34}" type="sibTrans" cxnId="{D06F0476-3D8C-44C6-9DBD-D9F893C6B824}">
      <dgm:prSet/>
      <dgm:spPr/>
      <dgm:t>
        <a:bodyPr/>
        <a:lstStyle/>
        <a:p>
          <a:endParaRPr lang="en-US"/>
        </a:p>
      </dgm:t>
    </dgm:pt>
    <dgm:pt modelId="{A7FF08F3-E9E2-4CB0-8FD9-A851E60DECFB}" type="pres">
      <dgm:prSet presAssocID="{CD4452E8-1257-43E6-824B-C7B50EEA2592}" presName="Name0" presStyleCnt="0">
        <dgm:presLayoutVars>
          <dgm:dir/>
          <dgm:animLvl val="lvl"/>
          <dgm:resizeHandles val="exact"/>
        </dgm:presLayoutVars>
      </dgm:prSet>
      <dgm:spPr/>
    </dgm:pt>
    <dgm:pt modelId="{E67F6ABD-4007-4156-BFBC-89BC5EDE3E0C}" type="pres">
      <dgm:prSet presAssocID="{48E69D7B-2210-48C8-A296-CAF671271A6D}" presName="composite" presStyleCnt="0"/>
      <dgm:spPr/>
    </dgm:pt>
    <dgm:pt modelId="{4609CD29-0ECF-4311-B8B1-9413038A83DF}" type="pres">
      <dgm:prSet presAssocID="{48E69D7B-2210-48C8-A296-CAF671271A6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2AF8E56-3DE8-4DEB-AB61-776D5F71D9DD}" type="pres">
      <dgm:prSet presAssocID="{48E69D7B-2210-48C8-A296-CAF671271A6D}" presName="desTx" presStyleLbl="alignAccFollowNode1" presStyleIdx="0" presStyleCnt="4">
        <dgm:presLayoutVars>
          <dgm:bulletEnabled val="1"/>
        </dgm:presLayoutVars>
      </dgm:prSet>
      <dgm:spPr/>
    </dgm:pt>
    <dgm:pt modelId="{B55D0D48-CB3C-44BB-8782-4D991F4729B5}" type="pres">
      <dgm:prSet presAssocID="{0FA166C2-C01A-49AE-9880-5BD769A334A7}" presName="space" presStyleCnt="0"/>
      <dgm:spPr/>
    </dgm:pt>
    <dgm:pt modelId="{57DB3655-7D21-458D-B2E0-922220A4E914}" type="pres">
      <dgm:prSet presAssocID="{6EDB0855-AE2B-4841-88C4-51D1CA212856}" presName="composite" presStyleCnt="0"/>
      <dgm:spPr/>
    </dgm:pt>
    <dgm:pt modelId="{7F4AF08E-2E54-46A2-A0FE-6A2CAF1F4285}" type="pres">
      <dgm:prSet presAssocID="{6EDB0855-AE2B-4841-88C4-51D1CA21285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77D62A1-A679-4909-9AA2-4918ECC4793C}" type="pres">
      <dgm:prSet presAssocID="{6EDB0855-AE2B-4841-88C4-51D1CA212856}" presName="desTx" presStyleLbl="alignAccFollowNode1" presStyleIdx="1" presStyleCnt="4">
        <dgm:presLayoutVars>
          <dgm:bulletEnabled val="1"/>
        </dgm:presLayoutVars>
      </dgm:prSet>
      <dgm:spPr/>
    </dgm:pt>
    <dgm:pt modelId="{C6E4B407-3CA2-4E07-933F-D453477190EC}" type="pres">
      <dgm:prSet presAssocID="{5D0F192B-6295-4859-AC0A-6B792FD3DAE8}" presName="space" presStyleCnt="0"/>
      <dgm:spPr/>
    </dgm:pt>
    <dgm:pt modelId="{56518F87-B6D4-44F5-838D-43742EBE6C81}" type="pres">
      <dgm:prSet presAssocID="{E620365B-F70C-46A0-9E8D-E54E0647051B}" presName="composite" presStyleCnt="0"/>
      <dgm:spPr/>
    </dgm:pt>
    <dgm:pt modelId="{0E433692-D043-4629-BE26-DEEBEB0F3055}" type="pres">
      <dgm:prSet presAssocID="{E620365B-F70C-46A0-9E8D-E54E0647051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27AE2340-098F-48E8-B15F-6E338144FCE5}" type="pres">
      <dgm:prSet presAssocID="{E620365B-F70C-46A0-9E8D-E54E0647051B}" presName="desTx" presStyleLbl="alignAccFollowNode1" presStyleIdx="2" presStyleCnt="4">
        <dgm:presLayoutVars>
          <dgm:bulletEnabled val="1"/>
        </dgm:presLayoutVars>
      </dgm:prSet>
      <dgm:spPr/>
    </dgm:pt>
    <dgm:pt modelId="{CC7A561D-022F-4F77-BB84-E206DC2AD148}" type="pres">
      <dgm:prSet presAssocID="{DF201563-55B3-4C6E-B632-2F3FE9D90387}" presName="space" presStyleCnt="0"/>
      <dgm:spPr/>
    </dgm:pt>
    <dgm:pt modelId="{CE46AEEB-6681-42C5-A74A-EA0FD206183A}" type="pres">
      <dgm:prSet presAssocID="{7C88A259-E5EA-44E7-B7B0-18C43178DEBF}" presName="composite" presStyleCnt="0"/>
      <dgm:spPr/>
    </dgm:pt>
    <dgm:pt modelId="{D05C393C-27AA-4A98-9077-99B7806C213E}" type="pres">
      <dgm:prSet presAssocID="{7C88A259-E5EA-44E7-B7B0-18C43178DEB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ED063AA-DF81-4974-9572-C096B93D9773}" type="pres">
      <dgm:prSet presAssocID="{7C88A259-E5EA-44E7-B7B0-18C43178DEB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A9BF912-C66D-4772-8037-FFFA5DBDCF07}" srcId="{E620365B-F70C-46A0-9E8D-E54E0647051B}" destId="{BAD62D3A-EBA0-4F5C-9340-0E6CB154A729}" srcOrd="1" destOrd="0" parTransId="{CA348E9F-9943-4DE4-8371-19D000F4CD7E}" sibTransId="{7EA2FB44-D73B-4FFB-824A-21A7D061F2BF}"/>
    <dgm:cxn modelId="{4B860C19-BB5C-4CD8-B585-313A85D1E458}" type="presOf" srcId="{ACE18E3F-BB36-48B9-B525-3D3E0C4761CF}" destId="{AED063AA-DF81-4974-9572-C096B93D9773}" srcOrd="0" destOrd="0" presId="urn:microsoft.com/office/officeart/2005/8/layout/hList1"/>
    <dgm:cxn modelId="{2F9E1423-3AB3-4ED1-A304-1F5E57FD64C0}" type="presOf" srcId="{3BC33907-28E6-489B-8BD1-914AF5B7CEF4}" destId="{977D62A1-A679-4909-9AA2-4918ECC4793C}" srcOrd="0" destOrd="1" presId="urn:microsoft.com/office/officeart/2005/8/layout/hList1"/>
    <dgm:cxn modelId="{5985472F-8769-4412-B32B-BF77565835AF}" type="presOf" srcId="{7C88A259-E5EA-44E7-B7B0-18C43178DEBF}" destId="{D05C393C-27AA-4A98-9077-99B7806C213E}" srcOrd="0" destOrd="0" presId="urn:microsoft.com/office/officeart/2005/8/layout/hList1"/>
    <dgm:cxn modelId="{E6A2D32F-0C41-412C-B229-31100289681B}" srcId="{E620365B-F70C-46A0-9E8D-E54E0647051B}" destId="{1030138E-E9FC-42EB-811B-5B3CAA0CF55A}" srcOrd="0" destOrd="0" parTransId="{5FB0817E-1222-40C5-8BFF-A48B11F3440A}" sibTransId="{7E9E9AC0-74BC-4241-87A9-F5B408CFA423}"/>
    <dgm:cxn modelId="{5F35F633-35E4-425A-AF25-509325EE7F94}" type="presOf" srcId="{6EDB0855-AE2B-4841-88C4-51D1CA212856}" destId="{7F4AF08E-2E54-46A2-A0FE-6A2CAF1F4285}" srcOrd="0" destOrd="0" presId="urn:microsoft.com/office/officeart/2005/8/layout/hList1"/>
    <dgm:cxn modelId="{279DE534-99D2-420B-96C7-681B1247B336}" type="presOf" srcId="{26F6B28B-92FB-495E-89EF-0F80630EE7D9}" destId="{977D62A1-A679-4909-9AA2-4918ECC4793C}" srcOrd="0" destOrd="3" presId="urn:microsoft.com/office/officeart/2005/8/layout/hList1"/>
    <dgm:cxn modelId="{B992103D-3E2C-4EDA-BED9-28FF0B06CEE6}" type="presOf" srcId="{87F63226-FEBD-4378-AF77-A0CDD28BF03F}" destId="{27AE2340-098F-48E8-B15F-6E338144FCE5}" srcOrd="0" destOrd="2" presId="urn:microsoft.com/office/officeart/2005/8/layout/hList1"/>
    <dgm:cxn modelId="{A536243D-EBCE-4265-8123-962DF7C51E51}" type="presOf" srcId="{E620365B-F70C-46A0-9E8D-E54E0647051B}" destId="{0E433692-D043-4629-BE26-DEEBEB0F3055}" srcOrd="0" destOrd="0" presId="urn:microsoft.com/office/officeart/2005/8/layout/hList1"/>
    <dgm:cxn modelId="{F96EF944-552F-4E25-A416-42A88A8B2DA8}" srcId="{6EDB0855-AE2B-4841-88C4-51D1CA212856}" destId="{E035F64A-4C5B-4996-B9D2-E92C24826765}" srcOrd="2" destOrd="0" parTransId="{AA6BC32E-4953-46D0-AAB9-015C72E9945B}" sibTransId="{92345E9C-7471-4F0C-9404-4FD878745416}"/>
    <dgm:cxn modelId="{36345A6D-0CD5-413E-969E-53A44F685450}" srcId="{48E69D7B-2210-48C8-A296-CAF671271A6D}" destId="{FEE8E09D-D833-4A58-AA2E-FECC20F39B5C}" srcOrd="0" destOrd="0" parTransId="{459FBE8C-5BA8-4891-935E-745CC1313026}" sibTransId="{8150238E-E30A-4791-993B-C7F86B600064}"/>
    <dgm:cxn modelId="{B5DC6674-A096-452E-BD64-6D450C49E372}" type="presOf" srcId="{48E69D7B-2210-48C8-A296-CAF671271A6D}" destId="{4609CD29-0ECF-4311-B8B1-9413038A83DF}" srcOrd="0" destOrd="0" presId="urn:microsoft.com/office/officeart/2005/8/layout/hList1"/>
    <dgm:cxn modelId="{1A458075-C12A-4D9C-9F85-E508DC8A54D6}" srcId="{CD4452E8-1257-43E6-824B-C7B50EEA2592}" destId="{7C88A259-E5EA-44E7-B7B0-18C43178DEBF}" srcOrd="3" destOrd="0" parTransId="{C3363FD9-465B-4979-869D-EE841E327056}" sibTransId="{905BAD31-8F57-4196-AC60-9D6D888951A6}"/>
    <dgm:cxn modelId="{D06F0476-3D8C-44C6-9DBD-D9F893C6B824}" srcId="{7C88A259-E5EA-44E7-B7B0-18C43178DEBF}" destId="{ACE18E3F-BB36-48B9-B525-3D3E0C4761CF}" srcOrd="0" destOrd="0" parTransId="{3D3A5E87-2C68-479B-89F8-DE07DAC14C38}" sibTransId="{2BF6456E-88D2-4A74-99B2-F588E978DD34}"/>
    <dgm:cxn modelId="{F946EB56-2149-42B6-9B53-05D037FF6DCA}" type="presOf" srcId="{1030138E-E9FC-42EB-811B-5B3CAA0CF55A}" destId="{27AE2340-098F-48E8-B15F-6E338144FCE5}" srcOrd="0" destOrd="0" presId="urn:microsoft.com/office/officeart/2005/8/layout/hList1"/>
    <dgm:cxn modelId="{4B473857-3149-4ECC-B1C5-D0189802D79C}" srcId="{6EDB0855-AE2B-4841-88C4-51D1CA212856}" destId="{3BC33907-28E6-489B-8BD1-914AF5B7CEF4}" srcOrd="1" destOrd="0" parTransId="{9CF857BB-16B6-4829-8823-741F8DC47CC9}" sibTransId="{C11FD23A-F488-4BDF-A7E3-BD3191775457}"/>
    <dgm:cxn modelId="{D307767F-D3D9-4B34-9B29-9480E3EBAAB4}" srcId="{CD4452E8-1257-43E6-824B-C7B50EEA2592}" destId="{6EDB0855-AE2B-4841-88C4-51D1CA212856}" srcOrd="1" destOrd="0" parTransId="{7C611A44-D8EB-4F22-97A4-527F597B623A}" sibTransId="{5D0F192B-6295-4859-AC0A-6B792FD3DAE8}"/>
    <dgm:cxn modelId="{2A30B77F-4490-4548-8CAC-159348ABF6DE}" srcId="{E620365B-F70C-46A0-9E8D-E54E0647051B}" destId="{87F63226-FEBD-4378-AF77-A0CDD28BF03F}" srcOrd="2" destOrd="0" parTransId="{DB00FE97-B509-4C43-BCD3-A76FD712A24C}" sibTransId="{09C5288E-2D17-4FF8-9C0C-CF4B68B143F8}"/>
    <dgm:cxn modelId="{DE350285-04EC-42EB-8FE9-4953ED765A09}" type="presOf" srcId="{FEE8E09D-D833-4A58-AA2E-FECC20F39B5C}" destId="{62AF8E56-3DE8-4DEB-AB61-776D5F71D9DD}" srcOrd="0" destOrd="0" presId="urn:microsoft.com/office/officeart/2005/8/layout/hList1"/>
    <dgm:cxn modelId="{21147787-7727-4DD8-93A7-D46C4CA614F0}" type="presOf" srcId="{E035F64A-4C5B-4996-B9D2-E92C24826765}" destId="{977D62A1-A679-4909-9AA2-4918ECC4793C}" srcOrd="0" destOrd="2" presId="urn:microsoft.com/office/officeart/2005/8/layout/hList1"/>
    <dgm:cxn modelId="{53F544A2-02E4-459C-8079-5862E9B6ADD4}" srcId="{6EDB0855-AE2B-4841-88C4-51D1CA212856}" destId="{BB5C1AF2-CF5F-4D69-A9EE-32DCCB9CD176}" srcOrd="0" destOrd="0" parTransId="{43D978CD-29D0-4EEE-9818-8B182A4DDF81}" sibTransId="{3AB46DEE-542E-4339-BFA2-2897D06DF46B}"/>
    <dgm:cxn modelId="{FEA104A5-B7CF-4382-8453-20186030A2D1}" type="presOf" srcId="{CD4452E8-1257-43E6-824B-C7B50EEA2592}" destId="{A7FF08F3-E9E2-4CB0-8FD9-A851E60DECFB}" srcOrd="0" destOrd="0" presId="urn:microsoft.com/office/officeart/2005/8/layout/hList1"/>
    <dgm:cxn modelId="{3F2908B5-7007-4E01-88E6-E94332920BEA}" srcId="{CD4452E8-1257-43E6-824B-C7B50EEA2592}" destId="{48E69D7B-2210-48C8-A296-CAF671271A6D}" srcOrd="0" destOrd="0" parTransId="{47110C27-4EC3-4170-AB40-B4F87BB1A613}" sibTransId="{0FA166C2-C01A-49AE-9880-5BD769A334A7}"/>
    <dgm:cxn modelId="{4DB274C2-9A84-47A4-9A01-502B704CC6AF}" type="presOf" srcId="{BAD62D3A-EBA0-4F5C-9340-0E6CB154A729}" destId="{27AE2340-098F-48E8-B15F-6E338144FCE5}" srcOrd="0" destOrd="1" presId="urn:microsoft.com/office/officeart/2005/8/layout/hList1"/>
    <dgm:cxn modelId="{D57B4DD2-74E7-4683-A5DF-AF32D792C84B}" type="presOf" srcId="{BB5C1AF2-CF5F-4D69-A9EE-32DCCB9CD176}" destId="{977D62A1-A679-4909-9AA2-4918ECC4793C}" srcOrd="0" destOrd="0" presId="urn:microsoft.com/office/officeart/2005/8/layout/hList1"/>
    <dgm:cxn modelId="{7AE5DEE5-6DC2-44CB-BB4E-0853A6751620}" srcId="{CD4452E8-1257-43E6-824B-C7B50EEA2592}" destId="{E620365B-F70C-46A0-9E8D-E54E0647051B}" srcOrd="2" destOrd="0" parTransId="{CB365034-C106-44ED-B17D-18904C8D33FE}" sibTransId="{DF201563-55B3-4C6E-B632-2F3FE9D90387}"/>
    <dgm:cxn modelId="{D197D1F9-5387-45F4-87EC-E9EF484D1A73}" srcId="{6EDB0855-AE2B-4841-88C4-51D1CA212856}" destId="{26F6B28B-92FB-495E-89EF-0F80630EE7D9}" srcOrd="3" destOrd="0" parTransId="{50CFE3DB-CDEA-4A36-AFD9-EAF72C0A28CA}" sibTransId="{A3D8F45D-05BD-4B61-BB38-3E4D0B215E01}"/>
    <dgm:cxn modelId="{A758731E-7D2E-4ADB-81B4-59AAC922B89F}" type="presParOf" srcId="{A7FF08F3-E9E2-4CB0-8FD9-A851E60DECFB}" destId="{E67F6ABD-4007-4156-BFBC-89BC5EDE3E0C}" srcOrd="0" destOrd="0" presId="urn:microsoft.com/office/officeart/2005/8/layout/hList1"/>
    <dgm:cxn modelId="{D509A9CF-63EC-43C5-A6A6-A002CC7EEAE1}" type="presParOf" srcId="{E67F6ABD-4007-4156-BFBC-89BC5EDE3E0C}" destId="{4609CD29-0ECF-4311-B8B1-9413038A83DF}" srcOrd="0" destOrd="0" presId="urn:microsoft.com/office/officeart/2005/8/layout/hList1"/>
    <dgm:cxn modelId="{DB00EBB9-6747-49A1-9303-0B2065B77805}" type="presParOf" srcId="{E67F6ABD-4007-4156-BFBC-89BC5EDE3E0C}" destId="{62AF8E56-3DE8-4DEB-AB61-776D5F71D9DD}" srcOrd="1" destOrd="0" presId="urn:microsoft.com/office/officeart/2005/8/layout/hList1"/>
    <dgm:cxn modelId="{AE54D7E3-C336-4A8F-8457-93885641613E}" type="presParOf" srcId="{A7FF08F3-E9E2-4CB0-8FD9-A851E60DECFB}" destId="{B55D0D48-CB3C-44BB-8782-4D991F4729B5}" srcOrd="1" destOrd="0" presId="urn:microsoft.com/office/officeart/2005/8/layout/hList1"/>
    <dgm:cxn modelId="{5A3DE547-EBE5-4C79-BE11-5CECF1E16195}" type="presParOf" srcId="{A7FF08F3-E9E2-4CB0-8FD9-A851E60DECFB}" destId="{57DB3655-7D21-458D-B2E0-922220A4E914}" srcOrd="2" destOrd="0" presId="urn:microsoft.com/office/officeart/2005/8/layout/hList1"/>
    <dgm:cxn modelId="{D2FD8799-D67D-4E34-8D92-1823AF99D72F}" type="presParOf" srcId="{57DB3655-7D21-458D-B2E0-922220A4E914}" destId="{7F4AF08E-2E54-46A2-A0FE-6A2CAF1F4285}" srcOrd="0" destOrd="0" presId="urn:microsoft.com/office/officeart/2005/8/layout/hList1"/>
    <dgm:cxn modelId="{04E49009-BD88-41BF-A5ED-0F37E3594297}" type="presParOf" srcId="{57DB3655-7D21-458D-B2E0-922220A4E914}" destId="{977D62A1-A679-4909-9AA2-4918ECC4793C}" srcOrd="1" destOrd="0" presId="urn:microsoft.com/office/officeart/2005/8/layout/hList1"/>
    <dgm:cxn modelId="{588543F1-35FA-41CA-B601-5C484393E79D}" type="presParOf" srcId="{A7FF08F3-E9E2-4CB0-8FD9-A851E60DECFB}" destId="{C6E4B407-3CA2-4E07-933F-D453477190EC}" srcOrd="3" destOrd="0" presId="urn:microsoft.com/office/officeart/2005/8/layout/hList1"/>
    <dgm:cxn modelId="{7D6F6206-9C0F-4013-986E-A2FD474E3774}" type="presParOf" srcId="{A7FF08F3-E9E2-4CB0-8FD9-A851E60DECFB}" destId="{56518F87-B6D4-44F5-838D-43742EBE6C81}" srcOrd="4" destOrd="0" presId="urn:microsoft.com/office/officeart/2005/8/layout/hList1"/>
    <dgm:cxn modelId="{0E794691-EBDF-4533-8B9F-C19AAA8AA1EC}" type="presParOf" srcId="{56518F87-B6D4-44F5-838D-43742EBE6C81}" destId="{0E433692-D043-4629-BE26-DEEBEB0F3055}" srcOrd="0" destOrd="0" presId="urn:microsoft.com/office/officeart/2005/8/layout/hList1"/>
    <dgm:cxn modelId="{7BBAAFD7-1FE2-457D-A5A3-58766CA8924C}" type="presParOf" srcId="{56518F87-B6D4-44F5-838D-43742EBE6C81}" destId="{27AE2340-098F-48E8-B15F-6E338144FCE5}" srcOrd="1" destOrd="0" presId="urn:microsoft.com/office/officeart/2005/8/layout/hList1"/>
    <dgm:cxn modelId="{B8C4AE76-A2E5-47CF-88DD-E2A1C628DAA6}" type="presParOf" srcId="{A7FF08F3-E9E2-4CB0-8FD9-A851E60DECFB}" destId="{CC7A561D-022F-4F77-BB84-E206DC2AD148}" srcOrd="5" destOrd="0" presId="urn:microsoft.com/office/officeart/2005/8/layout/hList1"/>
    <dgm:cxn modelId="{ABC0F9A6-AABE-4E21-BA25-74A1AB5ADDFD}" type="presParOf" srcId="{A7FF08F3-E9E2-4CB0-8FD9-A851E60DECFB}" destId="{CE46AEEB-6681-42C5-A74A-EA0FD206183A}" srcOrd="6" destOrd="0" presId="urn:microsoft.com/office/officeart/2005/8/layout/hList1"/>
    <dgm:cxn modelId="{FCBC64B7-D0AF-4910-AB5E-DBE75A547E09}" type="presParOf" srcId="{CE46AEEB-6681-42C5-A74A-EA0FD206183A}" destId="{D05C393C-27AA-4A98-9077-99B7806C213E}" srcOrd="0" destOrd="0" presId="urn:microsoft.com/office/officeart/2005/8/layout/hList1"/>
    <dgm:cxn modelId="{E3B30918-48A2-4B1C-BCB3-586C4746BA65}" type="presParOf" srcId="{CE46AEEB-6681-42C5-A74A-EA0FD206183A}" destId="{AED063AA-DF81-4974-9572-C096B93D977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8BFFC5-90CC-4ECE-8109-EBF272E7A682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BBC4C8F-FA4D-4152-81E0-A8195520A5CF}">
      <dgm:prSet/>
      <dgm:spPr/>
      <dgm:t>
        <a:bodyPr/>
        <a:lstStyle/>
        <a:p>
          <a:pPr>
            <a:defRPr b="1"/>
          </a:pPr>
          <a:r>
            <a:rPr lang="en-US"/>
            <a:t>Interview</a:t>
          </a:r>
        </a:p>
      </dgm:t>
    </dgm:pt>
    <dgm:pt modelId="{A1ABBAA2-4364-458B-B0CA-60AFE37732E4}" type="parTrans" cxnId="{F4EE83D3-D9B3-45CE-8801-7F0DB3FD0F41}">
      <dgm:prSet/>
      <dgm:spPr/>
      <dgm:t>
        <a:bodyPr/>
        <a:lstStyle/>
        <a:p>
          <a:endParaRPr lang="en-US"/>
        </a:p>
      </dgm:t>
    </dgm:pt>
    <dgm:pt modelId="{C69C9B44-C76A-49F8-8866-091E3DC51CB9}" type="sibTrans" cxnId="{F4EE83D3-D9B3-45CE-8801-7F0DB3FD0F41}">
      <dgm:prSet/>
      <dgm:spPr/>
      <dgm:t>
        <a:bodyPr/>
        <a:lstStyle/>
        <a:p>
          <a:endParaRPr lang="en-US"/>
        </a:p>
      </dgm:t>
    </dgm:pt>
    <dgm:pt modelId="{1F27E95F-CE0E-481B-89D9-596CA6BD62C5}">
      <dgm:prSet/>
      <dgm:spPr/>
      <dgm:t>
        <a:bodyPr/>
        <a:lstStyle/>
        <a:p>
          <a:r>
            <a:rPr lang="en-US"/>
            <a:t>INT</a:t>
          </a:r>
        </a:p>
      </dgm:t>
    </dgm:pt>
    <dgm:pt modelId="{98D6DA35-B9D3-4F32-BE39-A905788823A6}" type="parTrans" cxnId="{802EAA1E-018F-4C1B-A75D-C0A173CB1F78}">
      <dgm:prSet/>
      <dgm:spPr/>
      <dgm:t>
        <a:bodyPr/>
        <a:lstStyle/>
        <a:p>
          <a:endParaRPr lang="en-US"/>
        </a:p>
      </dgm:t>
    </dgm:pt>
    <dgm:pt modelId="{6A9F48A7-7B08-4156-98F6-1705DBBD5AA7}" type="sibTrans" cxnId="{802EAA1E-018F-4C1B-A75D-C0A173CB1F78}">
      <dgm:prSet/>
      <dgm:spPr/>
      <dgm:t>
        <a:bodyPr/>
        <a:lstStyle/>
        <a:p>
          <a:endParaRPr lang="en-US"/>
        </a:p>
      </dgm:t>
    </dgm:pt>
    <dgm:pt modelId="{62846158-39E8-402D-8C6D-5EDB495FECBC}">
      <dgm:prSet/>
      <dgm:spPr/>
      <dgm:t>
        <a:bodyPr/>
        <a:lstStyle/>
        <a:p>
          <a:pPr>
            <a:defRPr b="1"/>
          </a:pPr>
          <a:r>
            <a:rPr lang="en-US"/>
            <a:t>Memo-to-File</a:t>
          </a:r>
        </a:p>
      </dgm:t>
    </dgm:pt>
    <dgm:pt modelId="{ACCA8A1F-B4B2-4FC5-B0B1-19B32C1B0225}" type="parTrans" cxnId="{DC4D9339-0CA7-4FB3-AB1F-AE693CA3C4FD}">
      <dgm:prSet/>
      <dgm:spPr/>
      <dgm:t>
        <a:bodyPr/>
        <a:lstStyle/>
        <a:p>
          <a:endParaRPr lang="en-US"/>
        </a:p>
      </dgm:t>
    </dgm:pt>
    <dgm:pt modelId="{AB99CD0D-FC92-4C49-8D60-946B2E4DA8B4}" type="sibTrans" cxnId="{DC4D9339-0CA7-4FB3-AB1F-AE693CA3C4FD}">
      <dgm:prSet/>
      <dgm:spPr/>
      <dgm:t>
        <a:bodyPr/>
        <a:lstStyle/>
        <a:p>
          <a:endParaRPr lang="en-US"/>
        </a:p>
      </dgm:t>
    </dgm:pt>
    <dgm:pt modelId="{DB770728-CF03-4FFC-90B7-9AAC8D24282F}">
      <dgm:prSet/>
      <dgm:spPr/>
      <dgm:t>
        <a:bodyPr/>
        <a:lstStyle/>
        <a:p>
          <a:r>
            <a:rPr lang="en-US"/>
            <a:t>MTF</a:t>
          </a:r>
        </a:p>
      </dgm:t>
    </dgm:pt>
    <dgm:pt modelId="{B17245E1-5CA1-446D-906E-98E562D4780C}" type="parTrans" cxnId="{51B5DF7B-77D8-4288-9617-96B4E0D71F9B}">
      <dgm:prSet/>
      <dgm:spPr/>
      <dgm:t>
        <a:bodyPr/>
        <a:lstStyle/>
        <a:p>
          <a:endParaRPr lang="en-US"/>
        </a:p>
      </dgm:t>
    </dgm:pt>
    <dgm:pt modelId="{4E2EEB19-06C4-4024-BDF7-ABDA382006D6}" type="sibTrans" cxnId="{51B5DF7B-77D8-4288-9617-96B4E0D71F9B}">
      <dgm:prSet/>
      <dgm:spPr/>
      <dgm:t>
        <a:bodyPr/>
        <a:lstStyle/>
        <a:p>
          <a:endParaRPr lang="en-US"/>
        </a:p>
      </dgm:t>
    </dgm:pt>
    <dgm:pt modelId="{0648A6F6-2950-4099-BE56-6B1778621897}">
      <dgm:prSet/>
      <dgm:spPr/>
      <dgm:t>
        <a:bodyPr/>
        <a:lstStyle/>
        <a:p>
          <a:pPr>
            <a:defRPr b="1"/>
          </a:pPr>
          <a:r>
            <a:rPr lang="en-US"/>
            <a:t>Not Applicable </a:t>
          </a:r>
        </a:p>
      </dgm:t>
    </dgm:pt>
    <dgm:pt modelId="{D22797BD-E007-4A91-8DC2-77E8F040C9C8}" type="parTrans" cxnId="{E3902216-8CA4-44A3-8D4D-600318820252}">
      <dgm:prSet/>
      <dgm:spPr/>
      <dgm:t>
        <a:bodyPr/>
        <a:lstStyle/>
        <a:p>
          <a:endParaRPr lang="en-US"/>
        </a:p>
      </dgm:t>
    </dgm:pt>
    <dgm:pt modelId="{94ABF0B9-7023-4612-8168-3C1F3845E5F5}" type="sibTrans" cxnId="{E3902216-8CA4-44A3-8D4D-600318820252}">
      <dgm:prSet/>
      <dgm:spPr/>
      <dgm:t>
        <a:bodyPr/>
        <a:lstStyle/>
        <a:p>
          <a:endParaRPr lang="en-US"/>
        </a:p>
      </dgm:t>
    </dgm:pt>
    <dgm:pt modelId="{D8FACC9D-A38E-41AE-9B8E-16E16059C311}">
      <dgm:prSet/>
      <dgm:spPr/>
      <dgm:t>
        <a:bodyPr/>
        <a:lstStyle/>
        <a:p>
          <a:r>
            <a:rPr lang="en-US" dirty="0"/>
            <a:t>N/A</a:t>
          </a:r>
        </a:p>
      </dgm:t>
    </dgm:pt>
    <dgm:pt modelId="{CD0AEE31-6027-464F-A0D9-566A2257523D}" type="parTrans" cxnId="{E1D948D8-00D4-4866-99C8-6F7FBEEEE1AA}">
      <dgm:prSet/>
      <dgm:spPr/>
      <dgm:t>
        <a:bodyPr/>
        <a:lstStyle/>
        <a:p>
          <a:endParaRPr lang="en-US"/>
        </a:p>
      </dgm:t>
    </dgm:pt>
    <dgm:pt modelId="{20EF76E3-9038-4EE3-AA7B-E324C847AF05}" type="sibTrans" cxnId="{E1D948D8-00D4-4866-99C8-6F7FBEEEE1AA}">
      <dgm:prSet/>
      <dgm:spPr/>
      <dgm:t>
        <a:bodyPr/>
        <a:lstStyle/>
        <a:p>
          <a:endParaRPr lang="en-US"/>
        </a:p>
      </dgm:t>
    </dgm:pt>
    <dgm:pt modelId="{2636B9D0-63C5-4A0C-97B1-C9D7378CF2A6}">
      <dgm:prSet/>
      <dgm:spPr/>
      <dgm:t>
        <a:bodyPr/>
        <a:lstStyle/>
        <a:p>
          <a:pPr>
            <a:defRPr b="1"/>
          </a:pPr>
          <a:r>
            <a:rPr lang="en-US"/>
            <a:t>Non-Occurrence</a:t>
          </a:r>
        </a:p>
      </dgm:t>
    </dgm:pt>
    <dgm:pt modelId="{2AE8E4AE-09B0-41E9-9D9F-E02FDCF5C4A1}" type="parTrans" cxnId="{2F5B1107-7997-4046-90E8-DED0E1ED33AA}">
      <dgm:prSet/>
      <dgm:spPr/>
      <dgm:t>
        <a:bodyPr/>
        <a:lstStyle/>
        <a:p>
          <a:endParaRPr lang="en-US"/>
        </a:p>
      </dgm:t>
    </dgm:pt>
    <dgm:pt modelId="{008E6B68-0C78-4D98-9E30-86AC9779DFB8}" type="sibTrans" cxnId="{2F5B1107-7997-4046-90E8-DED0E1ED33AA}">
      <dgm:prSet/>
      <dgm:spPr/>
      <dgm:t>
        <a:bodyPr/>
        <a:lstStyle/>
        <a:p>
          <a:endParaRPr lang="en-US"/>
        </a:p>
      </dgm:t>
    </dgm:pt>
    <dgm:pt modelId="{5DA7B708-8E30-4639-A359-513DB9CC4EE6}">
      <dgm:prSet/>
      <dgm:spPr/>
      <dgm:t>
        <a:bodyPr/>
        <a:lstStyle/>
        <a:p>
          <a:r>
            <a:rPr lang="en-US"/>
            <a:t>NO</a:t>
          </a:r>
        </a:p>
      </dgm:t>
    </dgm:pt>
    <dgm:pt modelId="{34FCF37E-9709-476A-B18A-9A81147F19FB}" type="parTrans" cxnId="{2B2A9F80-2733-40BA-B135-0A984655E23B}">
      <dgm:prSet/>
      <dgm:spPr/>
      <dgm:t>
        <a:bodyPr/>
        <a:lstStyle/>
        <a:p>
          <a:endParaRPr lang="en-US"/>
        </a:p>
      </dgm:t>
    </dgm:pt>
    <dgm:pt modelId="{DC8FAD53-F8DF-4195-AF56-D5B74730F5FA}" type="sibTrans" cxnId="{2B2A9F80-2733-40BA-B135-0A984655E23B}">
      <dgm:prSet/>
      <dgm:spPr/>
      <dgm:t>
        <a:bodyPr/>
        <a:lstStyle/>
        <a:p>
          <a:endParaRPr lang="en-US"/>
        </a:p>
      </dgm:t>
    </dgm:pt>
    <dgm:pt modelId="{B6944F41-3A05-4419-BEF5-24F3B14C98CA}">
      <dgm:prSet/>
      <dgm:spPr/>
      <dgm:t>
        <a:bodyPr/>
        <a:lstStyle/>
        <a:p>
          <a:pPr>
            <a:defRPr b="1"/>
          </a:pPr>
          <a:r>
            <a:rPr lang="en-US"/>
            <a:t>Observation</a:t>
          </a:r>
        </a:p>
      </dgm:t>
    </dgm:pt>
    <dgm:pt modelId="{CCB81C44-B6BD-4642-A7E4-D6134C9F53B4}" type="parTrans" cxnId="{5B058F54-72AC-44B5-B2BE-4DDAC308CE87}">
      <dgm:prSet/>
      <dgm:spPr/>
      <dgm:t>
        <a:bodyPr/>
        <a:lstStyle/>
        <a:p>
          <a:endParaRPr lang="en-US"/>
        </a:p>
      </dgm:t>
    </dgm:pt>
    <dgm:pt modelId="{4FEF1BEB-5295-4D14-828A-F0E2FFDA7404}" type="sibTrans" cxnId="{5B058F54-72AC-44B5-B2BE-4DDAC308CE87}">
      <dgm:prSet/>
      <dgm:spPr/>
      <dgm:t>
        <a:bodyPr/>
        <a:lstStyle/>
        <a:p>
          <a:endParaRPr lang="en-US"/>
        </a:p>
      </dgm:t>
    </dgm:pt>
    <dgm:pt modelId="{5641CC32-C4AA-4A39-9B53-2AB27E68EF3E}">
      <dgm:prSet/>
      <dgm:spPr/>
      <dgm:t>
        <a:bodyPr/>
        <a:lstStyle/>
        <a:p>
          <a:r>
            <a:rPr lang="en-US"/>
            <a:t>OBS</a:t>
          </a:r>
        </a:p>
      </dgm:t>
    </dgm:pt>
    <dgm:pt modelId="{8C5FA5E8-33CE-4361-8F1C-D0A481E00E4F}" type="parTrans" cxnId="{11F0C87E-A3A1-4682-A1ED-0DB1B46FADA4}">
      <dgm:prSet/>
      <dgm:spPr/>
      <dgm:t>
        <a:bodyPr/>
        <a:lstStyle/>
        <a:p>
          <a:endParaRPr lang="en-US"/>
        </a:p>
      </dgm:t>
    </dgm:pt>
    <dgm:pt modelId="{885F38C8-C6C5-4653-B43C-3BDFD844F19D}" type="sibTrans" cxnId="{11F0C87E-A3A1-4682-A1ED-0DB1B46FADA4}">
      <dgm:prSet/>
      <dgm:spPr/>
      <dgm:t>
        <a:bodyPr/>
        <a:lstStyle/>
        <a:p>
          <a:endParaRPr lang="en-US"/>
        </a:p>
      </dgm:t>
    </dgm:pt>
    <dgm:pt modelId="{DC1C588C-10DB-4444-9188-9D90726C8BB2}" type="pres">
      <dgm:prSet presAssocID="{568BFFC5-90CC-4ECE-8109-EBF272E7A682}" presName="root" presStyleCnt="0">
        <dgm:presLayoutVars>
          <dgm:dir/>
          <dgm:resizeHandles val="exact"/>
        </dgm:presLayoutVars>
      </dgm:prSet>
      <dgm:spPr/>
    </dgm:pt>
    <dgm:pt modelId="{5AB24E73-9005-491B-B486-CFF8D9686F4D}" type="pres">
      <dgm:prSet presAssocID="{DBBC4C8F-FA4D-4152-81E0-A8195520A5CF}" presName="compNode" presStyleCnt="0"/>
      <dgm:spPr/>
    </dgm:pt>
    <dgm:pt modelId="{A350E59F-89AC-4F0A-9DE1-9FD030159E39}" type="pres">
      <dgm:prSet presAssocID="{DBBC4C8F-FA4D-4152-81E0-A8195520A5C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1FD251C-9BFE-4902-8E7E-0AAC61119F59}" type="pres">
      <dgm:prSet presAssocID="{DBBC4C8F-FA4D-4152-81E0-A8195520A5CF}" presName="iconSpace" presStyleCnt="0"/>
      <dgm:spPr/>
    </dgm:pt>
    <dgm:pt modelId="{3DD08536-EE63-43B9-9193-CEE22B6BA234}" type="pres">
      <dgm:prSet presAssocID="{DBBC4C8F-FA4D-4152-81E0-A8195520A5CF}" presName="parTx" presStyleLbl="revTx" presStyleIdx="0" presStyleCnt="10">
        <dgm:presLayoutVars>
          <dgm:chMax val="0"/>
          <dgm:chPref val="0"/>
        </dgm:presLayoutVars>
      </dgm:prSet>
      <dgm:spPr/>
    </dgm:pt>
    <dgm:pt modelId="{4C747ADC-684A-40DF-884D-3F21F4FEA133}" type="pres">
      <dgm:prSet presAssocID="{DBBC4C8F-FA4D-4152-81E0-A8195520A5CF}" presName="txSpace" presStyleCnt="0"/>
      <dgm:spPr/>
    </dgm:pt>
    <dgm:pt modelId="{1313122C-06E9-4DA4-97AE-01C12EB3261F}" type="pres">
      <dgm:prSet presAssocID="{DBBC4C8F-FA4D-4152-81E0-A8195520A5CF}" presName="desTx" presStyleLbl="revTx" presStyleIdx="1" presStyleCnt="10">
        <dgm:presLayoutVars/>
      </dgm:prSet>
      <dgm:spPr/>
    </dgm:pt>
    <dgm:pt modelId="{F6987B58-8C7A-492C-960F-C89F497C410D}" type="pres">
      <dgm:prSet presAssocID="{C69C9B44-C76A-49F8-8866-091E3DC51CB9}" presName="sibTrans" presStyleCnt="0"/>
      <dgm:spPr/>
    </dgm:pt>
    <dgm:pt modelId="{476D9809-16D7-40E3-9E54-BF91B25E3E83}" type="pres">
      <dgm:prSet presAssocID="{62846158-39E8-402D-8C6D-5EDB495FECBC}" presName="compNode" presStyleCnt="0"/>
      <dgm:spPr/>
    </dgm:pt>
    <dgm:pt modelId="{72572324-E76B-42E2-94F6-196986C9D300}" type="pres">
      <dgm:prSet presAssocID="{62846158-39E8-402D-8C6D-5EDB495FECB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99562BF3-B57E-4CC9-B6BB-E65A261E5E65}" type="pres">
      <dgm:prSet presAssocID="{62846158-39E8-402D-8C6D-5EDB495FECBC}" presName="iconSpace" presStyleCnt="0"/>
      <dgm:spPr/>
    </dgm:pt>
    <dgm:pt modelId="{AA0AB94C-EFE6-4B14-B60C-69228FE778EE}" type="pres">
      <dgm:prSet presAssocID="{62846158-39E8-402D-8C6D-5EDB495FECBC}" presName="parTx" presStyleLbl="revTx" presStyleIdx="2" presStyleCnt="10">
        <dgm:presLayoutVars>
          <dgm:chMax val="0"/>
          <dgm:chPref val="0"/>
        </dgm:presLayoutVars>
      </dgm:prSet>
      <dgm:spPr/>
    </dgm:pt>
    <dgm:pt modelId="{6949EBB2-A579-4D2D-A4BE-0B4EE16A77A3}" type="pres">
      <dgm:prSet presAssocID="{62846158-39E8-402D-8C6D-5EDB495FECBC}" presName="txSpace" presStyleCnt="0"/>
      <dgm:spPr/>
    </dgm:pt>
    <dgm:pt modelId="{F87A7014-BBFC-4E6B-8E8A-D46D7D5C78F2}" type="pres">
      <dgm:prSet presAssocID="{62846158-39E8-402D-8C6D-5EDB495FECBC}" presName="desTx" presStyleLbl="revTx" presStyleIdx="3" presStyleCnt="10">
        <dgm:presLayoutVars/>
      </dgm:prSet>
      <dgm:spPr/>
    </dgm:pt>
    <dgm:pt modelId="{36B58EE4-4D66-4C0B-865A-22CA270788C1}" type="pres">
      <dgm:prSet presAssocID="{AB99CD0D-FC92-4C49-8D60-946B2E4DA8B4}" presName="sibTrans" presStyleCnt="0"/>
      <dgm:spPr/>
    </dgm:pt>
    <dgm:pt modelId="{7856B327-FA24-4361-974C-C65E7C531667}" type="pres">
      <dgm:prSet presAssocID="{0648A6F6-2950-4099-BE56-6B1778621897}" presName="compNode" presStyleCnt="0"/>
      <dgm:spPr/>
    </dgm:pt>
    <dgm:pt modelId="{7ED6526E-8D4E-4C51-9575-8B7938F2E068}" type="pres">
      <dgm:prSet presAssocID="{0648A6F6-2950-4099-BE56-6B177862189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9AE5131-8795-4E29-8985-3642F033B88F}" type="pres">
      <dgm:prSet presAssocID="{0648A6F6-2950-4099-BE56-6B1778621897}" presName="iconSpace" presStyleCnt="0"/>
      <dgm:spPr/>
    </dgm:pt>
    <dgm:pt modelId="{3E037126-1CC3-41C6-B4BF-B1A91221F775}" type="pres">
      <dgm:prSet presAssocID="{0648A6F6-2950-4099-BE56-6B1778621897}" presName="parTx" presStyleLbl="revTx" presStyleIdx="4" presStyleCnt="10">
        <dgm:presLayoutVars>
          <dgm:chMax val="0"/>
          <dgm:chPref val="0"/>
        </dgm:presLayoutVars>
      </dgm:prSet>
      <dgm:spPr/>
    </dgm:pt>
    <dgm:pt modelId="{4C46F076-EDC8-4542-BE42-BBBE7903F48E}" type="pres">
      <dgm:prSet presAssocID="{0648A6F6-2950-4099-BE56-6B1778621897}" presName="txSpace" presStyleCnt="0"/>
      <dgm:spPr/>
    </dgm:pt>
    <dgm:pt modelId="{75E6A5D4-1020-4F81-9FA2-CEFC0C454675}" type="pres">
      <dgm:prSet presAssocID="{0648A6F6-2950-4099-BE56-6B1778621897}" presName="desTx" presStyleLbl="revTx" presStyleIdx="5" presStyleCnt="10">
        <dgm:presLayoutVars/>
      </dgm:prSet>
      <dgm:spPr/>
    </dgm:pt>
    <dgm:pt modelId="{D1BB71BE-B81D-4213-94E3-6D0B962D070C}" type="pres">
      <dgm:prSet presAssocID="{94ABF0B9-7023-4612-8168-3C1F3845E5F5}" presName="sibTrans" presStyleCnt="0"/>
      <dgm:spPr/>
    </dgm:pt>
    <dgm:pt modelId="{01EC3D6B-C3BD-4823-8D2A-EDED0F107D73}" type="pres">
      <dgm:prSet presAssocID="{2636B9D0-63C5-4A0C-97B1-C9D7378CF2A6}" presName="compNode" presStyleCnt="0"/>
      <dgm:spPr/>
    </dgm:pt>
    <dgm:pt modelId="{3D5330D0-4648-4DD5-AD04-9F865FBA9468}" type="pres">
      <dgm:prSet presAssocID="{2636B9D0-63C5-4A0C-97B1-C9D7378CF2A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D8445DA8-12E1-4700-9372-4D71F3BE3A1C}" type="pres">
      <dgm:prSet presAssocID="{2636B9D0-63C5-4A0C-97B1-C9D7378CF2A6}" presName="iconSpace" presStyleCnt="0"/>
      <dgm:spPr/>
    </dgm:pt>
    <dgm:pt modelId="{9A2C4641-E770-402A-ACC0-123B360AC951}" type="pres">
      <dgm:prSet presAssocID="{2636B9D0-63C5-4A0C-97B1-C9D7378CF2A6}" presName="parTx" presStyleLbl="revTx" presStyleIdx="6" presStyleCnt="10">
        <dgm:presLayoutVars>
          <dgm:chMax val="0"/>
          <dgm:chPref val="0"/>
        </dgm:presLayoutVars>
      </dgm:prSet>
      <dgm:spPr/>
    </dgm:pt>
    <dgm:pt modelId="{4FF03306-10E7-45DA-A56D-7735C89B0ABE}" type="pres">
      <dgm:prSet presAssocID="{2636B9D0-63C5-4A0C-97B1-C9D7378CF2A6}" presName="txSpace" presStyleCnt="0"/>
      <dgm:spPr/>
    </dgm:pt>
    <dgm:pt modelId="{04D6FDCC-7467-4E43-B2D7-DB25C135000B}" type="pres">
      <dgm:prSet presAssocID="{2636B9D0-63C5-4A0C-97B1-C9D7378CF2A6}" presName="desTx" presStyleLbl="revTx" presStyleIdx="7" presStyleCnt="10">
        <dgm:presLayoutVars/>
      </dgm:prSet>
      <dgm:spPr/>
    </dgm:pt>
    <dgm:pt modelId="{027010C4-0867-4732-998A-DCE9FD5584FF}" type="pres">
      <dgm:prSet presAssocID="{008E6B68-0C78-4D98-9E30-86AC9779DFB8}" presName="sibTrans" presStyleCnt="0"/>
      <dgm:spPr/>
    </dgm:pt>
    <dgm:pt modelId="{2C2CF6FC-2586-4617-90FF-B68B6D866F92}" type="pres">
      <dgm:prSet presAssocID="{B6944F41-3A05-4419-BEF5-24F3B14C98CA}" presName="compNode" presStyleCnt="0"/>
      <dgm:spPr/>
    </dgm:pt>
    <dgm:pt modelId="{3B20E65B-1690-483D-9C60-C3963FDEFFCE}" type="pres">
      <dgm:prSet presAssocID="{B6944F41-3A05-4419-BEF5-24F3B14C98C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D5A8DDA6-314F-4474-8FA2-30ABBBB81EA6}" type="pres">
      <dgm:prSet presAssocID="{B6944F41-3A05-4419-BEF5-24F3B14C98CA}" presName="iconSpace" presStyleCnt="0"/>
      <dgm:spPr/>
    </dgm:pt>
    <dgm:pt modelId="{3BD81920-BDAB-4575-83D4-BDFDE6A452FE}" type="pres">
      <dgm:prSet presAssocID="{B6944F41-3A05-4419-BEF5-24F3B14C98CA}" presName="parTx" presStyleLbl="revTx" presStyleIdx="8" presStyleCnt="10">
        <dgm:presLayoutVars>
          <dgm:chMax val="0"/>
          <dgm:chPref val="0"/>
        </dgm:presLayoutVars>
      </dgm:prSet>
      <dgm:spPr/>
    </dgm:pt>
    <dgm:pt modelId="{C4AA0E11-88C1-4368-93A3-134CECDAFD22}" type="pres">
      <dgm:prSet presAssocID="{B6944F41-3A05-4419-BEF5-24F3B14C98CA}" presName="txSpace" presStyleCnt="0"/>
      <dgm:spPr/>
    </dgm:pt>
    <dgm:pt modelId="{AE18325B-14CF-4572-857B-A26B95178D8E}" type="pres">
      <dgm:prSet presAssocID="{B6944F41-3A05-4419-BEF5-24F3B14C98CA}" presName="desTx" presStyleLbl="revTx" presStyleIdx="9" presStyleCnt="10">
        <dgm:presLayoutVars/>
      </dgm:prSet>
      <dgm:spPr/>
    </dgm:pt>
  </dgm:ptLst>
  <dgm:cxnLst>
    <dgm:cxn modelId="{53887C02-8DC2-47CE-8054-EB9AB04F0888}" type="presOf" srcId="{1F27E95F-CE0E-481B-89D9-596CA6BD62C5}" destId="{1313122C-06E9-4DA4-97AE-01C12EB3261F}" srcOrd="0" destOrd="0" presId="urn:microsoft.com/office/officeart/2018/5/layout/CenteredIconLabelDescriptionList"/>
    <dgm:cxn modelId="{2F5B1107-7997-4046-90E8-DED0E1ED33AA}" srcId="{568BFFC5-90CC-4ECE-8109-EBF272E7A682}" destId="{2636B9D0-63C5-4A0C-97B1-C9D7378CF2A6}" srcOrd="3" destOrd="0" parTransId="{2AE8E4AE-09B0-41E9-9D9F-E02FDCF5C4A1}" sibTransId="{008E6B68-0C78-4D98-9E30-86AC9779DFB8}"/>
    <dgm:cxn modelId="{E3902216-8CA4-44A3-8D4D-600318820252}" srcId="{568BFFC5-90CC-4ECE-8109-EBF272E7A682}" destId="{0648A6F6-2950-4099-BE56-6B1778621897}" srcOrd="2" destOrd="0" parTransId="{D22797BD-E007-4A91-8DC2-77E8F040C9C8}" sibTransId="{94ABF0B9-7023-4612-8168-3C1F3845E5F5}"/>
    <dgm:cxn modelId="{802EAA1E-018F-4C1B-A75D-C0A173CB1F78}" srcId="{DBBC4C8F-FA4D-4152-81E0-A8195520A5CF}" destId="{1F27E95F-CE0E-481B-89D9-596CA6BD62C5}" srcOrd="0" destOrd="0" parTransId="{98D6DA35-B9D3-4F32-BE39-A905788823A6}" sibTransId="{6A9F48A7-7B08-4156-98F6-1705DBBD5AA7}"/>
    <dgm:cxn modelId="{98D3F32E-3150-4C12-AC52-523801FB2FF9}" type="presOf" srcId="{62846158-39E8-402D-8C6D-5EDB495FECBC}" destId="{AA0AB94C-EFE6-4B14-B60C-69228FE778EE}" srcOrd="0" destOrd="0" presId="urn:microsoft.com/office/officeart/2018/5/layout/CenteredIconLabelDescriptionList"/>
    <dgm:cxn modelId="{44D48233-117C-42BF-9F5A-32E422E30116}" type="presOf" srcId="{D8FACC9D-A38E-41AE-9B8E-16E16059C311}" destId="{75E6A5D4-1020-4F81-9FA2-CEFC0C454675}" srcOrd="0" destOrd="0" presId="urn:microsoft.com/office/officeart/2018/5/layout/CenteredIconLabelDescriptionList"/>
    <dgm:cxn modelId="{39DDDC36-B74F-444D-9623-5793B68B1853}" type="presOf" srcId="{2636B9D0-63C5-4A0C-97B1-C9D7378CF2A6}" destId="{9A2C4641-E770-402A-ACC0-123B360AC951}" srcOrd="0" destOrd="0" presId="urn:microsoft.com/office/officeart/2018/5/layout/CenteredIconLabelDescriptionList"/>
    <dgm:cxn modelId="{DC4D9339-0CA7-4FB3-AB1F-AE693CA3C4FD}" srcId="{568BFFC5-90CC-4ECE-8109-EBF272E7A682}" destId="{62846158-39E8-402D-8C6D-5EDB495FECBC}" srcOrd="1" destOrd="0" parTransId="{ACCA8A1F-B4B2-4FC5-B0B1-19B32C1B0225}" sibTransId="{AB99CD0D-FC92-4C49-8D60-946B2E4DA8B4}"/>
    <dgm:cxn modelId="{59377C40-D3F0-46AA-B85D-F18AA5FA7505}" type="presOf" srcId="{DBBC4C8F-FA4D-4152-81E0-A8195520A5CF}" destId="{3DD08536-EE63-43B9-9193-CEE22B6BA234}" srcOrd="0" destOrd="0" presId="urn:microsoft.com/office/officeart/2018/5/layout/CenteredIconLabelDescriptionList"/>
    <dgm:cxn modelId="{E51BBB42-B0D6-4BD3-8D8E-3BCA718A74B6}" type="presOf" srcId="{DB770728-CF03-4FFC-90B7-9AAC8D24282F}" destId="{F87A7014-BBFC-4E6B-8E8A-D46D7D5C78F2}" srcOrd="0" destOrd="0" presId="urn:microsoft.com/office/officeart/2018/5/layout/CenteredIconLabelDescriptionList"/>
    <dgm:cxn modelId="{27CD3174-67FD-46B1-8019-54C16FA7FA49}" type="presOf" srcId="{B6944F41-3A05-4419-BEF5-24F3B14C98CA}" destId="{3BD81920-BDAB-4575-83D4-BDFDE6A452FE}" srcOrd="0" destOrd="0" presId="urn:microsoft.com/office/officeart/2018/5/layout/CenteredIconLabelDescriptionList"/>
    <dgm:cxn modelId="{5B058F54-72AC-44B5-B2BE-4DDAC308CE87}" srcId="{568BFFC5-90CC-4ECE-8109-EBF272E7A682}" destId="{B6944F41-3A05-4419-BEF5-24F3B14C98CA}" srcOrd="4" destOrd="0" parTransId="{CCB81C44-B6BD-4642-A7E4-D6134C9F53B4}" sibTransId="{4FEF1BEB-5295-4D14-828A-F0E2FFDA7404}"/>
    <dgm:cxn modelId="{51B5DF7B-77D8-4288-9617-96B4E0D71F9B}" srcId="{62846158-39E8-402D-8C6D-5EDB495FECBC}" destId="{DB770728-CF03-4FFC-90B7-9AAC8D24282F}" srcOrd="0" destOrd="0" parTransId="{B17245E1-5CA1-446D-906E-98E562D4780C}" sibTransId="{4E2EEB19-06C4-4024-BDF7-ABDA382006D6}"/>
    <dgm:cxn modelId="{11F0C87E-A3A1-4682-A1ED-0DB1B46FADA4}" srcId="{B6944F41-3A05-4419-BEF5-24F3B14C98CA}" destId="{5641CC32-C4AA-4A39-9B53-2AB27E68EF3E}" srcOrd="0" destOrd="0" parTransId="{8C5FA5E8-33CE-4361-8F1C-D0A481E00E4F}" sibTransId="{885F38C8-C6C5-4653-B43C-3BDFD844F19D}"/>
    <dgm:cxn modelId="{2B2A9F80-2733-40BA-B135-0A984655E23B}" srcId="{2636B9D0-63C5-4A0C-97B1-C9D7378CF2A6}" destId="{5DA7B708-8E30-4639-A359-513DB9CC4EE6}" srcOrd="0" destOrd="0" parTransId="{34FCF37E-9709-476A-B18A-9A81147F19FB}" sibTransId="{DC8FAD53-F8DF-4195-AF56-D5B74730F5FA}"/>
    <dgm:cxn modelId="{EDA07E81-093B-438F-8F94-16A65279AEC4}" type="presOf" srcId="{0648A6F6-2950-4099-BE56-6B1778621897}" destId="{3E037126-1CC3-41C6-B4BF-B1A91221F775}" srcOrd="0" destOrd="0" presId="urn:microsoft.com/office/officeart/2018/5/layout/CenteredIconLabelDescriptionList"/>
    <dgm:cxn modelId="{F4EE83D3-D9B3-45CE-8801-7F0DB3FD0F41}" srcId="{568BFFC5-90CC-4ECE-8109-EBF272E7A682}" destId="{DBBC4C8F-FA4D-4152-81E0-A8195520A5CF}" srcOrd="0" destOrd="0" parTransId="{A1ABBAA2-4364-458B-B0CA-60AFE37732E4}" sibTransId="{C69C9B44-C76A-49F8-8866-091E3DC51CB9}"/>
    <dgm:cxn modelId="{E1D948D8-00D4-4866-99C8-6F7FBEEEE1AA}" srcId="{0648A6F6-2950-4099-BE56-6B1778621897}" destId="{D8FACC9D-A38E-41AE-9B8E-16E16059C311}" srcOrd="0" destOrd="0" parTransId="{CD0AEE31-6027-464F-A0D9-566A2257523D}" sibTransId="{20EF76E3-9038-4EE3-AA7B-E324C847AF05}"/>
    <dgm:cxn modelId="{8EF55FE4-A15D-4D0B-85CA-B0502645A505}" type="presOf" srcId="{568BFFC5-90CC-4ECE-8109-EBF272E7A682}" destId="{DC1C588C-10DB-4444-9188-9D90726C8BB2}" srcOrd="0" destOrd="0" presId="urn:microsoft.com/office/officeart/2018/5/layout/CenteredIconLabelDescriptionList"/>
    <dgm:cxn modelId="{DD5D8DE5-E4C9-46EF-89CA-F8CF5FDF565F}" type="presOf" srcId="{5641CC32-C4AA-4A39-9B53-2AB27E68EF3E}" destId="{AE18325B-14CF-4572-857B-A26B95178D8E}" srcOrd="0" destOrd="0" presId="urn:microsoft.com/office/officeart/2018/5/layout/CenteredIconLabelDescriptionList"/>
    <dgm:cxn modelId="{9C88A8F5-B18A-4816-BCD0-9C2993A286C7}" type="presOf" srcId="{5DA7B708-8E30-4639-A359-513DB9CC4EE6}" destId="{04D6FDCC-7467-4E43-B2D7-DB25C135000B}" srcOrd="0" destOrd="0" presId="urn:microsoft.com/office/officeart/2018/5/layout/CenteredIconLabelDescriptionList"/>
    <dgm:cxn modelId="{5DFE6D5A-0C0E-4B57-85A5-DF4FFD90AB38}" type="presParOf" srcId="{DC1C588C-10DB-4444-9188-9D90726C8BB2}" destId="{5AB24E73-9005-491B-B486-CFF8D9686F4D}" srcOrd="0" destOrd="0" presId="urn:microsoft.com/office/officeart/2018/5/layout/CenteredIconLabelDescriptionList"/>
    <dgm:cxn modelId="{B104A9A6-3F83-4E80-8B8A-105BF1E94D79}" type="presParOf" srcId="{5AB24E73-9005-491B-B486-CFF8D9686F4D}" destId="{A350E59F-89AC-4F0A-9DE1-9FD030159E39}" srcOrd="0" destOrd="0" presId="urn:microsoft.com/office/officeart/2018/5/layout/CenteredIconLabelDescriptionList"/>
    <dgm:cxn modelId="{713AD963-77F8-42A9-96C7-7807B4ED879F}" type="presParOf" srcId="{5AB24E73-9005-491B-B486-CFF8D9686F4D}" destId="{01FD251C-9BFE-4902-8E7E-0AAC61119F59}" srcOrd="1" destOrd="0" presId="urn:microsoft.com/office/officeart/2018/5/layout/CenteredIconLabelDescriptionList"/>
    <dgm:cxn modelId="{CA1D084F-889D-4099-8D8E-9CE13D50F68F}" type="presParOf" srcId="{5AB24E73-9005-491B-B486-CFF8D9686F4D}" destId="{3DD08536-EE63-43B9-9193-CEE22B6BA234}" srcOrd="2" destOrd="0" presId="urn:microsoft.com/office/officeart/2018/5/layout/CenteredIconLabelDescriptionList"/>
    <dgm:cxn modelId="{B49F2BEE-98D2-4C21-9E0D-CB8FB923A7F4}" type="presParOf" srcId="{5AB24E73-9005-491B-B486-CFF8D9686F4D}" destId="{4C747ADC-684A-40DF-884D-3F21F4FEA133}" srcOrd="3" destOrd="0" presId="urn:microsoft.com/office/officeart/2018/5/layout/CenteredIconLabelDescriptionList"/>
    <dgm:cxn modelId="{FFCECA4B-0207-4D4F-88C9-EB476577E35D}" type="presParOf" srcId="{5AB24E73-9005-491B-B486-CFF8D9686F4D}" destId="{1313122C-06E9-4DA4-97AE-01C12EB3261F}" srcOrd="4" destOrd="0" presId="urn:microsoft.com/office/officeart/2018/5/layout/CenteredIconLabelDescriptionList"/>
    <dgm:cxn modelId="{7AB50747-133E-4BEE-940D-A69E1FCFAC89}" type="presParOf" srcId="{DC1C588C-10DB-4444-9188-9D90726C8BB2}" destId="{F6987B58-8C7A-492C-960F-C89F497C410D}" srcOrd="1" destOrd="0" presId="urn:microsoft.com/office/officeart/2018/5/layout/CenteredIconLabelDescriptionList"/>
    <dgm:cxn modelId="{327876B4-1BAE-4A2A-8CA5-DEBD78B97CF6}" type="presParOf" srcId="{DC1C588C-10DB-4444-9188-9D90726C8BB2}" destId="{476D9809-16D7-40E3-9E54-BF91B25E3E83}" srcOrd="2" destOrd="0" presId="urn:microsoft.com/office/officeart/2018/5/layout/CenteredIconLabelDescriptionList"/>
    <dgm:cxn modelId="{70C6F4F9-9943-4BA6-81EA-28BAFAC8F1E5}" type="presParOf" srcId="{476D9809-16D7-40E3-9E54-BF91B25E3E83}" destId="{72572324-E76B-42E2-94F6-196986C9D300}" srcOrd="0" destOrd="0" presId="urn:microsoft.com/office/officeart/2018/5/layout/CenteredIconLabelDescriptionList"/>
    <dgm:cxn modelId="{4C1078F6-8A23-44CF-8273-536B8C8D418E}" type="presParOf" srcId="{476D9809-16D7-40E3-9E54-BF91B25E3E83}" destId="{99562BF3-B57E-4CC9-B6BB-E65A261E5E65}" srcOrd="1" destOrd="0" presId="urn:microsoft.com/office/officeart/2018/5/layout/CenteredIconLabelDescriptionList"/>
    <dgm:cxn modelId="{3316DE26-4632-4F32-8FC4-F6B2095C469B}" type="presParOf" srcId="{476D9809-16D7-40E3-9E54-BF91B25E3E83}" destId="{AA0AB94C-EFE6-4B14-B60C-69228FE778EE}" srcOrd="2" destOrd="0" presId="urn:microsoft.com/office/officeart/2018/5/layout/CenteredIconLabelDescriptionList"/>
    <dgm:cxn modelId="{DFB2530F-73BB-4DAE-9E32-B6556CADAC10}" type="presParOf" srcId="{476D9809-16D7-40E3-9E54-BF91B25E3E83}" destId="{6949EBB2-A579-4D2D-A4BE-0B4EE16A77A3}" srcOrd="3" destOrd="0" presId="urn:microsoft.com/office/officeart/2018/5/layout/CenteredIconLabelDescriptionList"/>
    <dgm:cxn modelId="{C98122DE-317A-484E-8DBB-724F5007EA60}" type="presParOf" srcId="{476D9809-16D7-40E3-9E54-BF91B25E3E83}" destId="{F87A7014-BBFC-4E6B-8E8A-D46D7D5C78F2}" srcOrd="4" destOrd="0" presId="urn:microsoft.com/office/officeart/2018/5/layout/CenteredIconLabelDescriptionList"/>
    <dgm:cxn modelId="{E31299F8-6E8B-4111-9485-40EB30D2B974}" type="presParOf" srcId="{DC1C588C-10DB-4444-9188-9D90726C8BB2}" destId="{36B58EE4-4D66-4C0B-865A-22CA270788C1}" srcOrd="3" destOrd="0" presId="urn:microsoft.com/office/officeart/2018/5/layout/CenteredIconLabelDescriptionList"/>
    <dgm:cxn modelId="{1463AE03-2BE4-45BE-8E85-BC00B3952228}" type="presParOf" srcId="{DC1C588C-10DB-4444-9188-9D90726C8BB2}" destId="{7856B327-FA24-4361-974C-C65E7C531667}" srcOrd="4" destOrd="0" presId="urn:microsoft.com/office/officeart/2018/5/layout/CenteredIconLabelDescriptionList"/>
    <dgm:cxn modelId="{57433413-55D3-4E1E-AFE9-C14B69AE0263}" type="presParOf" srcId="{7856B327-FA24-4361-974C-C65E7C531667}" destId="{7ED6526E-8D4E-4C51-9575-8B7938F2E068}" srcOrd="0" destOrd="0" presId="urn:microsoft.com/office/officeart/2018/5/layout/CenteredIconLabelDescriptionList"/>
    <dgm:cxn modelId="{017B21D3-FFD1-4E0C-89FE-F67BFD3D72EC}" type="presParOf" srcId="{7856B327-FA24-4361-974C-C65E7C531667}" destId="{19AE5131-8795-4E29-8985-3642F033B88F}" srcOrd="1" destOrd="0" presId="urn:microsoft.com/office/officeart/2018/5/layout/CenteredIconLabelDescriptionList"/>
    <dgm:cxn modelId="{F6849CCE-563C-4B61-9DE7-61A8D5EA4F18}" type="presParOf" srcId="{7856B327-FA24-4361-974C-C65E7C531667}" destId="{3E037126-1CC3-41C6-B4BF-B1A91221F775}" srcOrd="2" destOrd="0" presId="urn:microsoft.com/office/officeart/2018/5/layout/CenteredIconLabelDescriptionList"/>
    <dgm:cxn modelId="{3361D839-76D8-4833-9CB2-75D67108CA19}" type="presParOf" srcId="{7856B327-FA24-4361-974C-C65E7C531667}" destId="{4C46F076-EDC8-4542-BE42-BBBE7903F48E}" srcOrd="3" destOrd="0" presId="urn:microsoft.com/office/officeart/2018/5/layout/CenteredIconLabelDescriptionList"/>
    <dgm:cxn modelId="{0DF42F28-19C6-49C0-B83B-A1D497DF974D}" type="presParOf" srcId="{7856B327-FA24-4361-974C-C65E7C531667}" destId="{75E6A5D4-1020-4F81-9FA2-CEFC0C454675}" srcOrd="4" destOrd="0" presId="urn:microsoft.com/office/officeart/2018/5/layout/CenteredIconLabelDescriptionList"/>
    <dgm:cxn modelId="{04D494D2-F437-49A2-B4D3-B7EA4B944DB7}" type="presParOf" srcId="{DC1C588C-10DB-4444-9188-9D90726C8BB2}" destId="{D1BB71BE-B81D-4213-94E3-6D0B962D070C}" srcOrd="5" destOrd="0" presId="urn:microsoft.com/office/officeart/2018/5/layout/CenteredIconLabelDescriptionList"/>
    <dgm:cxn modelId="{CD3E528D-CCCE-4C09-A813-F3A03EAEB33E}" type="presParOf" srcId="{DC1C588C-10DB-4444-9188-9D90726C8BB2}" destId="{01EC3D6B-C3BD-4823-8D2A-EDED0F107D73}" srcOrd="6" destOrd="0" presId="urn:microsoft.com/office/officeart/2018/5/layout/CenteredIconLabelDescriptionList"/>
    <dgm:cxn modelId="{4EA5AEB6-2A12-451C-98C3-6E19B4F5779E}" type="presParOf" srcId="{01EC3D6B-C3BD-4823-8D2A-EDED0F107D73}" destId="{3D5330D0-4648-4DD5-AD04-9F865FBA9468}" srcOrd="0" destOrd="0" presId="urn:microsoft.com/office/officeart/2018/5/layout/CenteredIconLabelDescriptionList"/>
    <dgm:cxn modelId="{D517AEC0-CD4D-41DF-9F98-95D0A79C8BBE}" type="presParOf" srcId="{01EC3D6B-C3BD-4823-8D2A-EDED0F107D73}" destId="{D8445DA8-12E1-4700-9372-4D71F3BE3A1C}" srcOrd="1" destOrd="0" presId="urn:microsoft.com/office/officeart/2018/5/layout/CenteredIconLabelDescriptionList"/>
    <dgm:cxn modelId="{FB1BF690-58AF-4DCD-8DE7-D723BC623E99}" type="presParOf" srcId="{01EC3D6B-C3BD-4823-8D2A-EDED0F107D73}" destId="{9A2C4641-E770-402A-ACC0-123B360AC951}" srcOrd="2" destOrd="0" presId="urn:microsoft.com/office/officeart/2018/5/layout/CenteredIconLabelDescriptionList"/>
    <dgm:cxn modelId="{255B0952-DC91-49FA-B0C0-3074236A00DF}" type="presParOf" srcId="{01EC3D6B-C3BD-4823-8D2A-EDED0F107D73}" destId="{4FF03306-10E7-45DA-A56D-7735C89B0ABE}" srcOrd="3" destOrd="0" presId="urn:microsoft.com/office/officeart/2018/5/layout/CenteredIconLabelDescriptionList"/>
    <dgm:cxn modelId="{39288A35-CD38-4E83-960E-5B2EB030700D}" type="presParOf" srcId="{01EC3D6B-C3BD-4823-8D2A-EDED0F107D73}" destId="{04D6FDCC-7467-4E43-B2D7-DB25C135000B}" srcOrd="4" destOrd="0" presId="urn:microsoft.com/office/officeart/2018/5/layout/CenteredIconLabelDescriptionList"/>
    <dgm:cxn modelId="{CAD95885-6254-493D-BBE5-274950E554EB}" type="presParOf" srcId="{DC1C588C-10DB-4444-9188-9D90726C8BB2}" destId="{027010C4-0867-4732-998A-DCE9FD5584FF}" srcOrd="7" destOrd="0" presId="urn:microsoft.com/office/officeart/2018/5/layout/CenteredIconLabelDescriptionList"/>
    <dgm:cxn modelId="{4C5F87D1-58E2-4A1D-B4EE-2212517798D8}" type="presParOf" srcId="{DC1C588C-10DB-4444-9188-9D90726C8BB2}" destId="{2C2CF6FC-2586-4617-90FF-B68B6D866F92}" srcOrd="8" destOrd="0" presId="urn:microsoft.com/office/officeart/2018/5/layout/CenteredIconLabelDescriptionList"/>
    <dgm:cxn modelId="{CEBD65F8-FADD-43FE-8BA3-A5E6526D58D5}" type="presParOf" srcId="{2C2CF6FC-2586-4617-90FF-B68B6D866F92}" destId="{3B20E65B-1690-483D-9C60-C3963FDEFFCE}" srcOrd="0" destOrd="0" presId="urn:microsoft.com/office/officeart/2018/5/layout/CenteredIconLabelDescriptionList"/>
    <dgm:cxn modelId="{79BD210F-7683-4E45-92B1-A3213A78FA13}" type="presParOf" srcId="{2C2CF6FC-2586-4617-90FF-B68B6D866F92}" destId="{D5A8DDA6-314F-4474-8FA2-30ABBBB81EA6}" srcOrd="1" destOrd="0" presId="urn:microsoft.com/office/officeart/2018/5/layout/CenteredIconLabelDescriptionList"/>
    <dgm:cxn modelId="{FB2876BD-B867-4F9B-822F-0D559447DB30}" type="presParOf" srcId="{2C2CF6FC-2586-4617-90FF-B68B6D866F92}" destId="{3BD81920-BDAB-4575-83D4-BDFDE6A452FE}" srcOrd="2" destOrd="0" presId="urn:microsoft.com/office/officeart/2018/5/layout/CenteredIconLabelDescriptionList"/>
    <dgm:cxn modelId="{46368F1C-A392-406F-B2FF-37F5DF041220}" type="presParOf" srcId="{2C2CF6FC-2586-4617-90FF-B68B6D866F92}" destId="{C4AA0E11-88C1-4368-93A3-134CECDAFD22}" srcOrd="3" destOrd="0" presId="urn:microsoft.com/office/officeart/2018/5/layout/CenteredIconLabelDescriptionList"/>
    <dgm:cxn modelId="{A6D9DC17-6CC9-4DFB-BE61-02A7A83D05C5}" type="presParOf" srcId="{2C2CF6FC-2586-4617-90FF-B68B6D866F92}" destId="{AE18325B-14CF-4572-857B-A26B95178D8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9699691-AA1C-44DB-97B4-9555FF83AAD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920FB2B-854B-42E8-9A45-74A8694BE905}">
      <dgm:prSet/>
      <dgm:spPr/>
      <dgm:t>
        <a:bodyPr/>
        <a:lstStyle/>
        <a:p>
          <a:r>
            <a:rPr lang="en-US"/>
            <a:t>Standard with No Bullets</a:t>
          </a:r>
        </a:p>
      </dgm:t>
    </dgm:pt>
    <dgm:pt modelId="{52227EAC-25D9-45F2-AA32-3B5E717C5AEE}" type="parTrans" cxnId="{F5590925-D403-4DFF-A9BD-3C87A585AF4B}">
      <dgm:prSet/>
      <dgm:spPr/>
      <dgm:t>
        <a:bodyPr/>
        <a:lstStyle/>
        <a:p>
          <a:endParaRPr lang="en-US"/>
        </a:p>
      </dgm:t>
    </dgm:pt>
    <dgm:pt modelId="{DEBA03CA-ED2C-4EAD-BD7D-1654A2E462D9}" type="sibTrans" cxnId="{F5590925-D403-4DFF-A9BD-3C87A585AF4B}">
      <dgm:prSet/>
      <dgm:spPr/>
      <dgm:t>
        <a:bodyPr/>
        <a:lstStyle/>
        <a:p>
          <a:endParaRPr lang="en-US"/>
        </a:p>
      </dgm:t>
    </dgm:pt>
    <dgm:pt modelId="{01946B3B-E45A-4080-845B-4D54D1D64195}" type="pres">
      <dgm:prSet presAssocID="{59699691-AA1C-44DB-97B4-9555FF83AAD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3C78FE-E026-47A9-B1D0-B2DFAD87DFC7}" type="pres">
      <dgm:prSet presAssocID="{A920FB2B-854B-42E8-9A45-74A8694BE905}" presName="hierRoot1" presStyleCnt="0"/>
      <dgm:spPr/>
    </dgm:pt>
    <dgm:pt modelId="{6778339A-24CA-4D1B-8803-54F9C8B03D72}" type="pres">
      <dgm:prSet presAssocID="{A920FB2B-854B-42E8-9A45-74A8694BE905}" presName="composite" presStyleCnt="0"/>
      <dgm:spPr/>
    </dgm:pt>
    <dgm:pt modelId="{F6C30725-C67C-4D5A-BB5B-06DC89343311}" type="pres">
      <dgm:prSet presAssocID="{A920FB2B-854B-42E8-9A45-74A8694BE905}" presName="background" presStyleLbl="node0" presStyleIdx="0" presStyleCnt="1"/>
      <dgm:spPr/>
    </dgm:pt>
    <dgm:pt modelId="{EF33E8E8-6871-498D-9304-7DD3FA280EB5}" type="pres">
      <dgm:prSet presAssocID="{A920FB2B-854B-42E8-9A45-74A8694BE905}" presName="text" presStyleLbl="fgAcc0" presStyleIdx="0" presStyleCnt="1">
        <dgm:presLayoutVars>
          <dgm:chPref val="3"/>
        </dgm:presLayoutVars>
      </dgm:prSet>
      <dgm:spPr/>
    </dgm:pt>
    <dgm:pt modelId="{DF34CF20-5B1E-4BA2-AED9-0D67B796E975}" type="pres">
      <dgm:prSet presAssocID="{A920FB2B-854B-42E8-9A45-74A8694BE905}" presName="hierChild2" presStyleCnt="0"/>
      <dgm:spPr/>
    </dgm:pt>
  </dgm:ptLst>
  <dgm:cxnLst>
    <dgm:cxn modelId="{F5590925-D403-4DFF-A9BD-3C87A585AF4B}" srcId="{59699691-AA1C-44DB-97B4-9555FF83AAD1}" destId="{A920FB2B-854B-42E8-9A45-74A8694BE905}" srcOrd="0" destOrd="0" parTransId="{52227EAC-25D9-45F2-AA32-3B5E717C5AEE}" sibTransId="{DEBA03CA-ED2C-4EAD-BD7D-1654A2E462D9}"/>
    <dgm:cxn modelId="{B8051B62-F6B5-4DB1-8C77-3FF4280C86D5}" type="presOf" srcId="{59699691-AA1C-44DB-97B4-9555FF83AAD1}" destId="{01946B3B-E45A-4080-845B-4D54D1D64195}" srcOrd="0" destOrd="0" presId="urn:microsoft.com/office/officeart/2005/8/layout/hierarchy1"/>
    <dgm:cxn modelId="{222879C0-15B2-46D5-A5CA-998A5C662F41}" type="presOf" srcId="{A920FB2B-854B-42E8-9A45-74A8694BE905}" destId="{EF33E8E8-6871-498D-9304-7DD3FA280EB5}" srcOrd="0" destOrd="0" presId="urn:microsoft.com/office/officeart/2005/8/layout/hierarchy1"/>
    <dgm:cxn modelId="{D2679762-B2D2-4234-BCAE-3BA09E995CDF}" type="presParOf" srcId="{01946B3B-E45A-4080-845B-4D54D1D64195}" destId="{823C78FE-E026-47A9-B1D0-B2DFAD87DFC7}" srcOrd="0" destOrd="0" presId="urn:microsoft.com/office/officeart/2005/8/layout/hierarchy1"/>
    <dgm:cxn modelId="{43E2D0A6-5BC8-47F4-BA4F-524F73D27F4B}" type="presParOf" srcId="{823C78FE-E026-47A9-B1D0-B2DFAD87DFC7}" destId="{6778339A-24CA-4D1B-8803-54F9C8B03D72}" srcOrd="0" destOrd="0" presId="urn:microsoft.com/office/officeart/2005/8/layout/hierarchy1"/>
    <dgm:cxn modelId="{1FA4901D-AE7E-47ED-9DF5-1D16BB53324E}" type="presParOf" srcId="{6778339A-24CA-4D1B-8803-54F9C8B03D72}" destId="{F6C30725-C67C-4D5A-BB5B-06DC89343311}" srcOrd="0" destOrd="0" presId="urn:microsoft.com/office/officeart/2005/8/layout/hierarchy1"/>
    <dgm:cxn modelId="{52C134C5-2BC4-41FA-B11F-ECAE57BA8723}" type="presParOf" srcId="{6778339A-24CA-4D1B-8803-54F9C8B03D72}" destId="{EF33E8E8-6871-498D-9304-7DD3FA280EB5}" srcOrd="1" destOrd="0" presId="urn:microsoft.com/office/officeart/2005/8/layout/hierarchy1"/>
    <dgm:cxn modelId="{FFF4A4C3-E4AD-4822-90C7-D0D0FC9A2D06}" type="presParOf" srcId="{823C78FE-E026-47A9-B1D0-B2DFAD87DFC7}" destId="{DF34CF20-5B1E-4BA2-AED9-0D67B796E97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9699691-AA1C-44DB-97B4-9555FF83AAD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20FB2B-854B-42E8-9A45-74A8694BE905}">
      <dgm:prSet/>
      <dgm:spPr/>
      <dgm:t>
        <a:bodyPr/>
        <a:lstStyle/>
        <a:p>
          <a:r>
            <a:rPr lang="en-US" dirty="0"/>
            <a:t>Standard with Multiple Bullets</a:t>
          </a:r>
        </a:p>
      </dgm:t>
    </dgm:pt>
    <dgm:pt modelId="{52227EAC-25D9-45F2-AA32-3B5E717C5AEE}" type="parTrans" cxnId="{F5590925-D403-4DFF-A9BD-3C87A585AF4B}">
      <dgm:prSet/>
      <dgm:spPr/>
      <dgm:t>
        <a:bodyPr/>
        <a:lstStyle/>
        <a:p>
          <a:endParaRPr lang="en-US"/>
        </a:p>
      </dgm:t>
    </dgm:pt>
    <dgm:pt modelId="{DEBA03CA-ED2C-4EAD-BD7D-1654A2E462D9}" type="sibTrans" cxnId="{F5590925-D403-4DFF-A9BD-3C87A585AF4B}">
      <dgm:prSet/>
      <dgm:spPr/>
      <dgm:t>
        <a:bodyPr/>
        <a:lstStyle/>
        <a:p>
          <a:endParaRPr lang="en-US"/>
        </a:p>
      </dgm:t>
    </dgm:pt>
    <dgm:pt modelId="{01946B3B-E45A-4080-845B-4D54D1D64195}" type="pres">
      <dgm:prSet presAssocID="{59699691-AA1C-44DB-97B4-9555FF83AAD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3C78FE-E026-47A9-B1D0-B2DFAD87DFC7}" type="pres">
      <dgm:prSet presAssocID="{A920FB2B-854B-42E8-9A45-74A8694BE905}" presName="hierRoot1" presStyleCnt="0"/>
      <dgm:spPr/>
    </dgm:pt>
    <dgm:pt modelId="{6778339A-24CA-4D1B-8803-54F9C8B03D72}" type="pres">
      <dgm:prSet presAssocID="{A920FB2B-854B-42E8-9A45-74A8694BE905}" presName="composite" presStyleCnt="0"/>
      <dgm:spPr/>
    </dgm:pt>
    <dgm:pt modelId="{F6C30725-C67C-4D5A-BB5B-06DC89343311}" type="pres">
      <dgm:prSet presAssocID="{A920FB2B-854B-42E8-9A45-74A8694BE905}" presName="background" presStyleLbl="node0" presStyleIdx="0" presStyleCnt="1"/>
      <dgm:spPr/>
    </dgm:pt>
    <dgm:pt modelId="{EF33E8E8-6871-498D-9304-7DD3FA280EB5}" type="pres">
      <dgm:prSet presAssocID="{A920FB2B-854B-42E8-9A45-74A8694BE905}" presName="text" presStyleLbl="fgAcc0" presStyleIdx="0" presStyleCnt="1">
        <dgm:presLayoutVars>
          <dgm:chPref val="3"/>
        </dgm:presLayoutVars>
      </dgm:prSet>
      <dgm:spPr/>
    </dgm:pt>
    <dgm:pt modelId="{DF34CF20-5B1E-4BA2-AED9-0D67B796E975}" type="pres">
      <dgm:prSet presAssocID="{A920FB2B-854B-42E8-9A45-74A8694BE905}" presName="hierChild2" presStyleCnt="0"/>
      <dgm:spPr/>
    </dgm:pt>
  </dgm:ptLst>
  <dgm:cxnLst>
    <dgm:cxn modelId="{F5590925-D403-4DFF-A9BD-3C87A585AF4B}" srcId="{59699691-AA1C-44DB-97B4-9555FF83AAD1}" destId="{A920FB2B-854B-42E8-9A45-74A8694BE905}" srcOrd="0" destOrd="0" parTransId="{52227EAC-25D9-45F2-AA32-3B5E717C5AEE}" sibTransId="{DEBA03CA-ED2C-4EAD-BD7D-1654A2E462D9}"/>
    <dgm:cxn modelId="{B8051B62-F6B5-4DB1-8C77-3FF4280C86D5}" type="presOf" srcId="{59699691-AA1C-44DB-97B4-9555FF83AAD1}" destId="{01946B3B-E45A-4080-845B-4D54D1D64195}" srcOrd="0" destOrd="0" presId="urn:microsoft.com/office/officeart/2005/8/layout/hierarchy1"/>
    <dgm:cxn modelId="{222879C0-15B2-46D5-A5CA-998A5C662F41}" type="presOf" srcId="{A920FB2B-854B-42E8-9A45-74A8694BE905}" destId="{EF33E8E8-6871-498D-9304-7DD3FA280EB5}" srcOrd="0" destOrd="0" presId="urn:microsoft.com/office/officeart/2005/8/layout/hierarchy1"/>
    <dgm:cxn modelId="{D2679762-B2D2-4234-BCAE-3BA09E995CDF}" type="presParOf" srcId="{01946B3B-E45A-4080-845B-4D54D1D64195}" destId="{823C78FE-E026-47A9-B1D0-B2DFAD87DFC7}" srcOrd="0" destOrd="0" presId="urn:microsoft.com/office/officeart/2005/8/layout/hierarchy1"/>
    <dgm:cxn modelId="{43E2D0A6-5BC8-47F4-BA4F-524F73D27F4B}" type="presParOf" srcId="{823C78FE-E026-47A9-B1D0-B2DFAD87DFC7}" destId="{6778339A-24CA-4D1B-8803-54F9C8B03D72}" srcOrd="0" destOrd="0" presId="urn:microsoft.com/office/officeart/2005/8/layout/hierarchy1"/>
    <dgm:cxn modelId="{1FA4901D-AE7E-47ED-9DF5-1D16BB53324E}" type="presParOf" srcId="{6778339A-24CA-4D1B-8803-54F9C8B03D72}" destId="{F6C30725-C67C-4D5A-BB5B-06DC89343311}" srcOrd="0" destOrd="0" presId="urn:microsoft.com/office/officeart/2005/8/layout/hierarchy1"/>
    <dgm:cxn modelId="{52C134C5-2BC4-41FA-B11F-ECAE57BA8723}" type="presParOf" srcId="{6778339A-24CA-4D1B-8803-54F9C8B03D72}" destId="{EF33E8E8-6871-498D-9304-7DD3FA280EB5}" srcOrd="1" destOrd="0" presId="urn:microsoft.com/office/officeart/2005/8/layout/hierarchy1"/>
    <dgm:cxn modelId="{FFF4A4C3-E4AD-4822-90C7-D0D0FC9A2D06}" type="presParOf" srcId="{823C78FE-E026-47A9-B1D0-B2DFAD87DFC7}" destId="{DF34CF20-5B1E-4BA2-AED9-0D67B796E97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C83BD98-C0A1-4A75-9D64-1AE7B9F70F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3AB86773-3A15-4E98-902A-D7551C5AD37B}">
      <dgm:prSet/>
      <dgm:spPr/>
      <dgm:t>
        <a:bodyPr/>
        <a:lstStyle/>
        <a:p>
          <a:r>
            <a:rPr lang="en-US"/>
            <a:t>Created by PLEAC</a:t>
          </a:r>
        </a:p>
      </dgm:t>
    </dgm:pt>
    <dgm:pt modelId="{9D53C050-F523-472F-A313-8ED4E33591AF}" type="parTrans" cxnId="{5974669A-3140-4759-8071-1722C9774C29}">
      <dgm:prSet/>
      <dgm:spPr/>
      <dgm:t>
        <a:bodyPr/>
        <a:lstStyle/>
        <a:p>
          <a:endParaRPr lang="en-US"/>
        </a:p>
      </dgm:t>
    </dgm:pt>
    <dgm:pt modelId="{FE004B7F-2487-49BF-BCE7-E9A1605BD79F}" type="sibTrans" cxnId="{5974669A-3140-4759-8071-1722C9774C29}">
      <dgm:prSet/>
      <dgm:spPr/>
      <dgm:t>
        <a:bodyPr/>
        <a:lstStyle/>
        <a:p>
          <a:endParaRPr lang="en-US"/>
        </a:p>
      </dgm:t>
    </dgm:pt>
    <dgm:pt modelId="{FA1E5CB0-65B6-41D8-8B63-8858BBF93602}">
      <dgm:prSet/>
      <dgm:spPr/>
      <dgm:t>
        <a:bodyPr/>
        <a:lstStyle/>
        <a:p>
          <a:r>
            <a:rPr lang="en-US" dirty="0"/>
            <a:t>Questions</a:t>
          </a:r>
        </a:p>
      </dgm:t>
    </dgm:pt>
    <dgm:pt modelId="{23F164A1-476C-45D8-BBDD-9130535AACE3}" type="parTrans" cxnId="{D6CA55FF-DB40-4D2E-88B3-74920731637D}">
      <dgm:prSet/>
      <dgm:spPr/>
      <dgm:t>
        <a:bodyPr/>
        <a:lstStyle/>
        <a:p>
          <a:endParaRPr lang="en-US"/>
        </a:p>
      </dgm:t>
    </dgm:pt>
    <dgm:pt modelId="{01F12136-23F7-485B-AB5D-5C2FCB107268}" type="sibTrans" cxnId="{D6CA55FF-DB40-4D2E-88B3-74920731637D}">
      <dgm:prSet/>
      <dgm:spPr/>
      <dgm:t>
        <a:bodyPr/>
        <a:lstStyle/>
        <a:p>
          <a:endParaRPr lang="en-US"/>
        </a:p>
      </dgm:t>
    </dgm:pt>
    <dgm:pt modelId="{7BD2917B-5B6B-410C-AA9F-E748406B6F77}">
      <dgm:prSet/>
      <dgm:spPr/>
      <dgm:t>
        <a:bodyPr/>
        <a:lstStyle/>
        <a:p>
          <a:r>
            <a:rPr lang="en-US"/>
            <a:t>Recommendations</a:t>
          </a:r>
        </a:p>
      </dgm:t>
    </dgm:pt>
    <dgm:pt modelId="{A327C435-C990-4580-9B1E-4C232D0F1EFA}" type="parTrans" cxnId="{0C5BEC31-D035-4BE9-B8F6-4F5B8F34E89D}">
      <dgm:prSet/>
      <dgm:spPr/>
      <dgm:t>
        <a:bodyPr/>
        <a:lstStyle/>
        <a:p>
          <a:endParaRPr lang="en-US"/>
        </a:p>
      </dgm:t>
    </dgm:pt>
    <dgm:pt modelId="{5782B844-8ADA-44E4-B9A0-1042656490A3}" type="sibTrans" cxnId="{0C5BEC31-D035-4BE9-B8F6-4F5B8F34E89D}">
      <dgm:prSet/>
      <dgm:spPr/>
      <dgm:t>
        <a:bodyPr/>
        <a:lstStyle/>
        <a:p>
          <a:endParaRPr lang="en-US"/>
        </a:p>
      </dgm:t>
    </dgm:pt>
    <dgm:pt modelId="{40E82AE3-C6D5-4C00-B965-B99711870414}">
      <dgm:prSet/>
      <dgm:spPr/>
      <dgm:t>
        <a:bodyPr/>
        <a:lstStyle/>
        <a:p>
          <a:r>
            <a:rPr lang="en-US"/>
            <a:t>Purpose</a:t>
          </a:r>
        </a:p>
      </dgm:t>
    </dgm:pt>
    <dgm:pt modelId="{27CC9663-C059-40A0-BAE2-B8E3F6EE0FB7}" type="parTrans" cxnId="{FAD4CF24-6C1D-4BDD-9F80-00D5C993B509}">
      <dgm:prSet/>
      <dgm:spPr/>
      <dgm:t>
        <a:bodyPr/>
        <a:lstStyle/>
        <a:p>
          <a:endParaRPr lang="en-US"/>
        </a:p>
      </dgm:t>
    </dgm:pt>
    <dgm:pt modelId="{46760570-7C7C-4439-8D1F-C9070ACAE6B1}" type="sibTrans" cxnId="{FAD4CF24-6C1D-4BDD-9F80-00D5C993B509}">
      <dgm:prSet/>
      <dgm:spPr/>
      <dgm:t>
        <a:bodyPr/>
        <a:lstStyle/>
        <a:p>
          <a:endParaRPr lang="en-US"/>
        </a:p>
      </dgm:t>
    </dgm:pt>
    <dgm:pt modelId="{7EAAFFBB-32AE-4B0B-A4FF-3BEA3C8811D7}">
      <dgm:prSet/>
      <dgm:spPr/>
      <dgm:t>
        <a:bodyPr/>
        <a:lstStyle/>
        <a:p>
          <a:r>
            <a:rPr lang="en-US" dirty="0"/>
            <a:t>Assist</a:t>
          </a:r>
        </a:p>
      </dgm:t>
    </dgm:pt>
    <dgm:pt modelId="{38A72366-7805-450A-AFA9-3F4D4F5A4424}" type="parTrans" cxnId="{3737BDD2-4B52-43E0-80C0-1C5EDE7AD295}">
      <dgm:prSet/>
      <dgm:spPr/>
      <dgm:t>
        <a:bodyPr/>
        <a:lstStyle/>
        <a:p>
          <a:endParaRPr lang="en-US"/>
        </a:p>
      </dgm:t>
    </dgm:pt>
    <dgm:pt modelId="{50FD9CC1-9BFC-4733-9DAE-ECA63810CF95}" type="sibTrans" cxnId="{3737BDD2-4B52-43E0-80C0-1C5EDE7AD295}">
      <dgm:prSet/>
      <dgm:spPr/>
      <dgm:t>
        <a:bodyPr/>
        <a:lstStyle/>
        <a:p>
          <a:endParaRPr lang="en-US"/>
        </a:p>
      </dgm:t>
    </dgm:pt>
    <dgm:pt modelId="{21FAF583-5442-4C84-8720-41E6696EEDB3}">
      <dgm:prSet/>
      <dgm:spPr/>
      <dgm:t>
        <a:bodyPr/>
        <a:lstStyle/>
        <a:p>
          <a:r>
            <a:rPr lang="en-US"/>
            <a:t>Accreditation Managers</a:t>
          </a:r>
        </a:p>
      </dgm:t>
    </dgm:pt>
    <dgm:pt modelId="{E688A7CB-9081-4797-82FC-9CB5A2DA7835}" type="parTrans" cxnId="{2B78940D-8278-48C4-A3E1-0112B7D3CA26}">
      <dgm:prSet/>
      <dgm:spPr/>
      <dgm:t>
        <a:bodyPr/>
        <a:lstStyle/>
        <a:p>
          <a:endParaRPr lang="en-US"/>
        </a:p>
      </dgm:t>
    </dgm:pt>
    <dgm:pt modelId="{33A5CD13-A9D6-42FD-8714-57392575C78B}" type="sibTrans" cxnId="{2B78940D-8278-48C4-A3E1-0112B7D3CA26}">
      <dgm:prSet/>
      <dgm:spPr/>
      <dgm:t>
        <a:bodyPr/>
        <a:lstStyle/>
        <a:p>
          <a:endParaRPr lang="en-US"/>
        </a:p>
      </dgm:t>
    </dgm:pt>
    <dgm:pt modelId="{2ABBDC24-9579-43FE-BDAE-BE7953E64FD5}">
      <dgm:prSet/>
      <dgm:spPr/>
      <dgm:t>
        <a:bodyPr/>
        <a:lstStyle/>
        <a:p>
          <a:r>
            <a:rPr lang="en-US"/>
            <a:t>Assessors</a:t>
          </a:r>
        </a:p>
      </dgm:t>
    </dgm:pt>
    <dgm:pt modelId="{BA84DE3B-28B1-4DE4-9408-A6C01E1E60B0}" type="parTrans" cxnId="{AEB253F7-A1F1-49FF-B4D7-79B2963A2E64}">
      <dgm:prSet/>
      <dgm:spPr/>
      <dgm:t>
        <a:bodyPr/>
        <a:lstStyle/>
        <a:p>
          <a:endParaRPr lang="en-US"/>
        </a:p>
      </dgm:t>
    </dgm:pt>
    <dgm:pt modelId="{4817893C-544E-4CA7-AA2F-D3974463CC31}" type="sibTrans" cxnId="{AEB253F7-A1F1-49FF-B4D7-79B2963A2E64}">
      <dgm:prSet/>
      <dgm:spPr/>
      <dgm:t>
        <a:bodyPr/>
        <a:lstStyle/>
        <a:p>
          <a:endParaRPr lang="en-US"/>
        </a:p>
      </dgm:t>
    </dgm:pt>
    <dgm:pt modelId="{AC97649F-AAD3-42EB-95D2-7E448C684AEC}">
      <dgm:prSet/>
      <dgm:spPr/>
      <dgm:t>
        <a:bodyPr/>
        <a:lstStyle/>
        <a:p>
          <a:r>
            <a:rPr lang="en-US"/>
            <a:t>“Living” documents</a:t>
          </a:r>
        </a:p>
      </dgm:t>
    </dgm:pt>
    <dgm:pt modelId="{ED5DA0A5-9A97-420C-B856-8ADB63FD76EE}" type="parTrans" cxnId="{D356A60B-76DE-42E4-8EC1-88FE9D8EED03}">
      <dgm:prSet/>
      <dgm:spPr/>
      <dgm:t>
        <a:bodyPr/>
        <a:lstStyle/>
        <a:p>
          <a:endParaRPr lang="en-US"/>
        </a:p>
      </dgm:t>
    </dgm:pt>
    <dgm:pt modelId="{4B7748A7-BE92-4C71-BB4D-699133D0DBB9}" type="sibTrans" cxnId="{D356A60B-76DE-42E4-8EC1-88FE9D8EED03}">
      <dgm:prSet/>
      <dgm:spPr/>
      <dgm:t>
        <a:bodyPr/>
        <a:lstStyle/>
        <a:p>
          <a:endParaRPr lang="en-US"/>
        </a:p>
      </dgm:t>
    </dgm:pt>
    <dgm:pt modelId="{61CE2D3F-2038-4A16-A544-3906D7B927A1}">
      <dgm:prSet/>
      <dgm:spPr/>
      <dgm:t>
        <a:bodyPr/>
        <a:lstStyle/>
        <a:p>
          <a:r>
            <a:rPr lang="en-US"/>
            <a:t>Continuously updated</a:t>
          </a:r>
        </a:p>
      </dgm:t>
    </dgm:pt>
    <dgm:pt modelId="{60D6C7E9-DF43-42E5-9854-92DEC3128116}" type="parTrans" cxnId="{D7FBB463-2C56-4500-948F-A90CD204DC99}">
      <dgm:prSet/>
      <dgm:spPr/>
      <dgm:t>
        <a:bodyPr/>
        <a:lstStyle/>
        <a:p>
          <a:endParaRPr lang="en-US"/>
        </a:p>
      </dgm:t>
    </dgm:pt>
    <dgm:pt modelId="{294F86CA-511A-4A84-84E7-4C3AE6CEDE56}" type="sibTrans" cxnId="{D7FBB463-2C56-4500-948F-A90CD204DC99}">
      <dgm:prSet/>
      <dgm:spPr/>
      <dgm:t>
        <a:bodyPr/>
        <a:lstStyle/>
        <a:p>
          <a:endParaRPr lang="en-US"/>
        </a:p>
      </dgm:t>
    </dgm:pt>
    <dgm:pt modelId="{6A956B43-FCBC-4112-A4B8-C59B195AC0A5}" type="pres">
      <dgm:prSet presAssocID="{0C83BD98-C0A1-4A75-9D64-1AE7B9F70FAE}" presName="root" presStyleCnt="0">
        <dgm:presLayoutVars>
          <dgm:dir/>
          <dgm:resizeHandles val="exact"/>
        </dgm:presLayoutVars>
      </dgm:prSet>
      <dgm:spPr/>
    </dgm:pt>
    <dgm:pt modelId="{BCE0D20A-D5A5-4D38-8D44-F3DD8400DB5E}" type="pres">
      <dgm:prSet presAssocID="{3AB86773-3A15-4E98-902A-D7551C5AD37B}" presName="compNode" presStyleCnt="0"/>
      <dgm:spPr/>
    </dgm:pt>
    <dgm:pt modelId="{823686CE-3707-43BC-BC0A-FADFC5A2A4B6}" type="pres">
      <dgm:prSet presAssocID="{3AB86773-3A15-4E98-902A-D7551C5AD37B}" presName="bgRect" presStyleLbl="bgShp" presStyleIdx="0" presStyleCnt="3"/>
      <dgm:spPr/>
    </dgm:pt>
    <dgm:pt modelId="{7558284C-76E0-4EAA-A467-498EAFFA5A06}" type="pres">
      <dgm:prSet presAssocID="{3AB86773-3A15-4E98-902A-D7551C5AD3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C8BB608A-E1F8-4D2E-AC8C-F23C218213DB}" type="pres">
      <dgm:prSet presAssocID="{3AB86773-3A15-4E98-902A-D7551C5AD37B}" presName="spaceRect" presStyleCnt="0"/>
      <dgm:spPr/>
    </dgm:pt>
    <dgm:pt modelId="{62BAB155-C957-4620-BF1A-DB601D3690F7}" type="pres">
      <dgm:prSet presAssocID="{3AB86773-3A15-4E98-902A-D7551C5AD37B}" presName="parTx" presStyleLbl="revTx" presStyleIdx="0" presStyleCnt="6">
        <dgm:presLayoutVars>
          <dgm:chMax val="0"/>
          <dgm:chPref val="0"/>
        </dgm:presLayoutVars>
      </dgm:prSet>
      <dgm:spPr/>
    </dgm:pt>
    <dgm:pt modelId="{F05A0001-0F15-4D3F-9819-090F64765223}" type="pres">
      <dgm:prSet presAssocID="{3AB86773-3A15-4E98-902A-D7551C5AD37B}" presName="desTx" presStyleLbl="revTx" presStyleIdx="1" presStyleCnt="6">
        <dgm:presLayoutVars/>
      </dgm:prSet>
      <dgm:spPr/>
    </dgm:pt>
    <dgm:pt modelId="{FE4F7D88-D4E8-444B-99D3-062D1A5184DE}" type="pres">
      <dgm:prSet presAssocID="{FE004B7F-2487-49BF-BCE7-E9A1605BD79F}" presName="sibTrans" presStyleCnt="0"/>
      <dgm:spPr/>
    </dgm:pt>
    <dgm:pt modelId="{6908E72B-FE74-4FFB-A6F5-48259BB31B9B}" type="pres">
      <dgm:prSet presAssocID="{40E82AE3-C6D5-4C00-B965-B99711870414}" presName="compNode" presStyleCnt="0"/>
      <dgm:spPr/>
    </dgm:pt>
    <dgm:pt modelId="{5F04FEE6-147E-452B-B5AC-F35A9F35A5D4}" type="pres">
      <dgm:prSet presAssocID="{40E82AE3-C6D5-4C00-B965-B99711870414}" presName="bgRect" presStyleLbl="bgShp" presStyleIdx="1" presStyleCnt="3"/>
      <dgm:spPr/>
    </dgm:pt>
    <dgm:pt modelId="{E8228464-5C4F-4A70-B074-D08EBB77A458}" type="pres">
      <dgm:prSet presAssocID="{40E82AE3-C6D5-4C00-B965-B9971187041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554B7E5-02E0-45FA-8483-8B1954673551}" type="pres">
      <dgm:prSet presAssocID="{40E82AE3-C6D5-4C00-B965-B99711870414}" presName="spaceRect" presStyleCnt="0"/>
      <dgm:spPr/>
    </dgm:pt>
    <dgm:pt modelId="{5DEB8D92-9958-4404-9AD1-E959ABAD4FB0}" type="pres">
      <dgm:prSet presAssocID="{40E82AE3-C6D5-4C00-B965-B99711870414}" presName="parTx" presStyleLbl="revTx" presStyleIdx="2" presStyleCnt="6">
        <dgm:presLayoutVars>
          <dgm:chMax val="0"/>
          <dgm:chPref val="0"/>
        </dgm:presLayoutVars>
      </dgm:prSet>
      <dgm:spPr/>
    </dgm:pt>
    <dgm:pt modelId="{5931905A-33DC-4AD2-B108-AED41C9C2572}" type="pres">
      <dgm:prSet presAssocID="{40E82AE3-C6D5-4C00-B965-B99711870414}" presName="desTx" presStyleLbl="revTx" presStyleIdx="3" presStyleCnt="6">
        <dgm:presLayoutVars/>
      </dgm:prSet>
      <dgm:spPr/>
    </dgm:pt>
    <dgm:pt modelId="{12398346-019C-4FC0-AF25-8696C1A5F0A9}" type="pres">
      <dgm:prSet presAssocID="{46760570-7C7C-4439-8D1F-C9070ACAE6B1}" presName="sibTrans" presStyleCnt="0"/>
      <dgm:spPr/>
    </dgm:pt>
    <dgm:pt modelId="{9FA4635A-9316-40E2-822B-216108F06A4F}" type="pres">
      <dgm:prSet presAssocID="{AC97649F-AAD3-42EB-95D2-7E448C684AEC}" presName="compNode" presStyleCnt="0"/>
      <dgm:spPr/>
    </dgm:pt>
    <dgm:pt modelId="{F91BE931-00A6-493F-940B-E83E9012E094}" type="pres">
      <dgm:prSet presAssocID="{AC97649F-AAD3-42EB-95D2-7E448C684AEC}" presName="bgRect" presStyleLbl="bgShp" presStyleIdx="2" presStyleCnt="3"/>
      <dgm:spPr/>
    </dgm:pt>
    <dgm:pt modelId="{92C6FFD9-8536-43D4-8EED-E084C3D5B199}" type="pres">
      <dgm:prSet presAssocID="{AC97649F-AAD3-42EB-95D2-7E448C684AE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x"/>
        </a:ext>
      </dgm:extLst>
    </dgm:pt>
    <dgm:pt modelId="{EBF372A9-6454-45B2-B6F8-710C402DFC2A}" type="pres">
      <dgm:prSet presAssocID="{AC97649F-AAD3-42EB-95D2-7E448C684AEC}" presName="spaceRect" presStyleCnt="0"/>
      <dgm:spPr/>
    </dgm:pt>
    <dgm:pt modelId="{70D12D15-214B-49A0-AB4E-8C07C637B3E7}" type="pres">
      <dgm:prSet presAssocID="{AC97649F-AAD3-42EB-95D2-7E448C684AEC}" presName="parTx" presStyleLbl="revTx" presStyleIdx="4" presStyleCnt="6">
        <dgm:presLayoutVars>
          <dgm:chMax val="0"/>
          <dgm:chPref val="0"/>
        </dgm:presLayoutVars>
      </dgm:prSet>
      <dgm:spPr/>
    </dgm:pt>
    <dgm:pt modelId="{F3A68686-22A7-4C0F-8091-EA330A0A04E1}" type="pres">
      <dgm:prSet presAssocID="{AC97649F-AAD3-42EB-95D2-7E448C684AEC}" presName="desTx" presStyleLbl="revTx" presStyleIdx="5" presStyleCnt="6">
        <dgm:presLayoutVars/>
      </dgm:prSet>
      <dgm:spPr/>
    </dgm:pt>
  </dgm:ptLst>
  <dgm:cxnLst>
    <dgm:cxn modelId="{D356A60B-76DE-42E4-8EC1-88FE9D8EED03}" srcId="{0C83BD98-C0A1-4A75-9D64-1AE7B9F70FAE}" destId="{AC97649F-AAD3-42EB-95D2-7E448C684AEC}" srcOrd="2" destOrd="0" parTransId="{ED5DA0A5-9A97-420C-B856-8ADB63FD76EE}" sibTransId="{4B7748A7-BE92-4C71-BB4D-699133D0DBB9}"/>
    <dgm:cxn modelId="{2B78940D-8278-48C4-A3E1-0112B7D3CA26}" srcId="{7EAAFFBB-32AE-4B0B-A4FF-3BEA3C8811D7}" destId="{21FAF583-5442-4C84-8720-41E6696EEDB3}" srcOrd="0" destOrd="0" parTransId="{E688A7CB-9081-4797-82FC-9CB5A2DA7835}" sibTransId="{33A5CD13-A9D6-42FD-8714-57392575C78B}"/>
    <dgm:cxn modelId="{876E1D17-6E68-4D5E-9221-EFF5F1A98C1C}" type="presOf" srcId="{3AB86773-3A15-4E98-902A-D7551C5AD37B}" destId="{62BAB155-C957-4620-BF1A-DB601D3690F7}" srcOrd="0" destOrd="0" presId="urn:microsoft.com/office/officeart/2018/2/layout/IconVerticalSolidList"/>
    <dgm:cxn modelId="{FD96161C-8C7B-42BB-BFC4-6C2D7B75C0FD}" type="presOf" srcId="{40E82AE3-C6D5-4C00-B965-B99711870414}" destId="{5DEB8D92-9958-4404-9AD1-E959ABAD4FB0}" srcOrd="0" destOrd="0" presId="urn:microsoft.com/office/officeart/2018/2/layout/IconVerticalSolidList"/>
    <dgm:cxn modelId="{FAD4CF24-6C1D-4BDD-9F80-00D5C993B509}" srcId="{0C83BD98-C0A1-4A75-9D64-1AE7B9F70FAE}" destId="{40E82AE3-C6D5-4C00-B965-B99711870414}" srcOrd="1" destOrd="0" parTransId="{27CC9663-C059-40A0-BAE2-B8E3F6EE0FB7}" sibTransId="{46760570-7C7C-4439-8D1F-C9070ACAE6B1}"/>
    <dgm:cxn modelId="{0C5BEC31-D035-4BE9-B8F6-4F5B8F34E89D}" srcId="{3AB86773-3A15-4E98-902A-D7551C5AD37B}" destId="{7BD2917B-5B6B-410C-AA9F-E748406B6F77}" srcOrd="1" destOrd="0" parTransId="{A327C435-C990-4580-9B1E-4C232D0F1EFA}" sibTransId="{5782B844-8ADA-44E4-B9A0-1042656490A3}"/>
    <dgm:cxn modelId="{D7FBB463-2C56-4500-948F-A90CD204DC99}" srcId="{AC97649F-AAD3-42EB-95D2-7E448C684AEC}" destId="{61CE2D3F-2038-4A16-A544-3906D7B927A1}" srcOrd="0" destOrd="0" parTransId="{60D6C7E9-DF43-42E5-9854-92DEC3128116}" sibTransId="{294F86CA-511A-4A84-84E7-4C3AE6CEDE56}"/>
    <dgm:cxn modelId="{826A4F4F-44CE-46F6-89B3-0A0CB382A1BA}" type="presOf" srcId="{AC97649F-AAD3-42EB-95D2-7E448C684AEC}" destId="{70D12D15-214B-49A0-AB4E-8C07C637B3E7}" srcOrd="0" destOrd="0" presId="urn:microsoft.com/office/officeart/2018/2/layout/IconVerticalSolidList"/>
    <dgm:cxn modelId="{6A91E885-CF65-4BB7-834E-A59D83E48A8C}" type="presOf" srcId="{2ABBDC24-9579-43FE-BDAE-BE7953E64FD5}" destId="{5931905A-33DC-4AD2-B108-AED41C9C2572}" srcOrd="0" destOrd="2" presId="urn:microsoft.com/office/officeart/2018/2/layout/IconVerticalSolidList"/>
    <dgm:cxn modelId="{5974669A-3140-4759-8071-1722C9774C29}" srcId="{0C83BD98-C0A1-4A75-9D64-1AE7B9F70FAE}" destId="{3AB86773-3A15-4E98-902A-D7551C5AD37B}" srcOrd="0" destOrd="0" parTransId="{9D53C050-F523-472F-A313-8ED4E33591AF}" sibTransId="{FE004B7F-2487-49BF-BCE7-E9A1605BD79F}"/>
    <dgm:cxn modelId="{866EC69B-2A0A-47EE-B028-F379DC4141E3}" type="presOf" srcId="{61CE2D3F-2038-4A16-A544-3906D7B927A1}" destId="{F3A68686-22A7-4C0F-8091-EA330A0A04E1}" srcOrd="0" destOrd="0" presId="urn:microsoft.com/office/officeart/2018/2/layout/IconVerticalSolidList"/>
    <dgm:cxn modelId="{2FDCC6B9-6623-4D53-9627-E28F2C8C5850}" type="presOf" srcId="{7EAAFFBB-32AE-4B0B-A4FF-3BEA3C8811D7}" destId="{5931905A-33DC-4AD2-B108-AED41C9C2572}" srcOrd="0" destOrd="0" presId="urn:microsoft.com/office/officeart/2018/2/layout/IconVerticalSolidList"/>
    <dgm:cxn modelId="{E11A9FBC-1C41-4CB6-B096-D5122E542F6D}" type="presOf" srcId="{FA1E5CB0-65B6-41D8-8B63-8858BBF93602}" destId="{F05A0001-0F15-4D3F-9819-090F64765223}" srcOrd="0" destOrd="0" presId="urn:microsoft.com/office/officeart/2018/2/layout/IconVerticalSolidList"/>
    <dgm:cxn modelId="{2A6E19C1-BBDA-472A-B11E-D6C9A2C3EE4B}" type="presOf" srcId="{0C83BD98-C0A1-4A75-9D64-1AE7B9F70FAE}" destId="{6A956B43-FCBC-4112-A4B8-C59B195AC0A5}" srcOrd="0" destOrd="0" presId="urn:microsoft.com/office/officeart/2018/2/layout/IconVerticalSolidList"/>
    <dgm:cxn modelId="{63ED82C7-B5A0-462A-AA27-A16207E0B74E}" type="presOf" srcId="{7BD2917B-5B6B-410C-AA9F-E748406B6F77}" destId="{F05A0001-0F15-4D3F-9819-090F64765223}" srcOrd="0" destOrd="1" presId="urn:microsoft.com/office/officeart/2018/2/layout/IconVerticalSolidList"/>
    <dgm:cxn modelId="{3737BDD2-4B52-43E0-80C0-1C5EDE7AD295}" srcId="{40E82AE3-C6D5-4C00-B965-B99711870414}" destId="{7EAAFFBB-32AE-4B0B-A4FF-3BEA3C8811D7}" srcOrd="0" destOrd="0" parTransId="{38A72366-7805-450A-AFA9-3F4D4F5A4424}" sibTransId="{50FD9CC1-9BFC-4733-9DAE-ECA63810CF95}"/>
    <dgm:cxn modelId="{33DFA2E5-B06E-48C4-93A0-76AF841AD3FE}" type="presOf" srcId="{21FAF583-5442-4C84-8720-41E6696EEDB3}" destId="{5931905A-33DC-4AD2-B108-AED41C9C2572}" srcOrd="0" destOrd="1" presId="urn:microsoft.com/office/officeart/2018/2/layout/IconVerticalSolidList"/>
    <dgm:cxn modelId="{AEB253F7-A1F1-49FF-B4D7-79B2963A2E64}" srcId="{7EAAFFBB-32AE-4B0B-A4FF-3BEA3C8811D7}" destId="{2ABBDC24-9579-43FE-BDAE-BE7953E64FD5}" srcOrd="1" destOrd="0" parTransId="{BA84DE3B-28B1-4DE4-9408-A6C01E1E60B0}" sibTransId="{4817893C-544E-4CA7-AA2F-D3974463CC31}"/>
    <dgm:cxn modelId="{D6CA55FF-DB40-4D2E-88B3-74920731637D}" srcId="{3AB86773-3A15-4E98-902A-D7551C5AD37B}" destId="{FA1E5CB0-65B6-41D8-8B63-8858BBF93602}" srcOrd="0" destOrd="0" parTransId="{23F164A1-476C-45D8-BBDD-9130535AACE3}" sibTransId="{01F12136-23F7-485B-AB5D-5C2FCB107268}"/>
    <dgm:cxn modelId="{826CC5A9-E514-4306-893E-067037D9C241}" type="presParOf" srcId="{6A956B43-FCBC-4112-A4B8-C59B195AC0A5}" destId="{BCE0D20A-D5A5-4D38-8D44-F3DD8400DB5E}" srcOrd="0" destOrd="0" presId="urn:microsoft.com/office/officeart/2018/2/layout/IconVerticalSolidList"/>
    <dgm:cxn modelId="{2D304E42-8396-4686-B822-60016167B6C4}" type="presParOf" srcId="{BCE0D20A-D5A5-4D38-8D44-F3DD8400DB5E}" destId="{823686CE-3707-43BC-BC0A-FADFC5A2A4B6}" srcOrd="0" destOrd="0" presId="urn:microsoft.com/office/officeart/2018/2/layout/IconVerticalSolidList"/>
    <dgm:cxn modelId="{FDEF105F-82EF-49A2-8EB1-32A51CBC049E}" type="presParOf" srcId="{BCE0D20A-D5A5-4D38-8D44-F3DD8400DB5E}" destId="{7558284C-76E0-4EAA-A467-498EAFFA5A06}" srcOrd="1" destOrd="0" presId="urn:microsoft.com/office/officeart/2018/2/layout/IconVerticalSolidList"/>
    <dgm:cxn modelId="{C630B8AE-D1AE-4CEF-A690-9B3BD449FDE0}" type="presParOf" srcId="{BCE0D20A-D5A5-4D38-8D44-F3DD8400DB5E}" destId="{C8BB608A-E1F8-4D2E-AC8C-F23C218213DB}" srcOrd="2" destOrd="0" presId="urn:microsoft.com/office/officeart/2018/2/layout/IconVerticalSolidList"/>
    <dgm:cxn modelId="{705FE957-D235-40D7-94B9-A58081FEF19C}" type="presParOf" srcId="{BCE0D20A-D5A5-4D38-8D44-F3DD8400DB5E}" destId="{62BAB155-C957-4620-BF1A-DB601D3690F7}" srcOrd="3" destOrd="0" presId="urn:microsoft.com/office/officeart/2018/2/layout/IconVerticalSolidList"/>
    <dgm:cxn modelId="{F1436C99-41E0-4053-9302-C6F8083A29D3}" type="presParOf" srcId="{BCE0D20A-D5A5-4D38-8D44-F3DD8400DB5E}" destId="{F05A0001-0F15-4D3F-9819-090F64765223}" srcOrd="4" destOrd="0" presId="urn:microsoft.com/office/officeart/2018/2/layout/IconVerticalSolidList"/>
    <dgm:cxn modelId="{C1371E43-C7CB-4370-A45A-767E0D18B0EC}" type="presParOf" srcId="{6A956B43-FCBC-4112-A4B8-C59B195AC0A5}" destId="{FE4F7D88-D4E8-444B-99D3-062D1A5184DE}" srcOrd="1" destOrd="0" presId="urn:microsoft.com/office/officeart/2018/2/layout/IconVerticalSolidList"/>
    <dgm:cxn modelId="{5B629B62-8A1C-4439-B054-BC04E0154F62}" type="presParOf" srcId="{6A956B43-FCBC-4112-A4B8-C59B195AC0A5}" destId="{6908E72B-FE74-4FFB-A6F5-48259BB31B9B}" srcOrd="2" destOrd="0" presId="urn:microsoft.com/office/officeart/2018/2/layout/IconVerticalSolidList"/>
    <dgm:cxn modelId="{2CFEED58-0B0F-407D-80A2-E1FEE8836D80}" type="presParOf" srcId="{6908E72B-FE74-4FFB-A6F5-48259BB31B9B}" destId="{5F04FEE6-147E-452B-B5AC-F35A9F35A5D4}" srcOrd="0" destOrd="0" presId="urn:microsoft.com/office/officeart/2018/2/layout/IconVerticalSolidList"/>
    <dgm:cxn modelId="{1BE9141B-8E75-4C99-809E-A2FF464A44D5}" type="presParOf" srcId="{6908E72B-FE74-4FFB-A6F5-48259BB31B9B}" destId="{E8228464-5C4F-4A70-B074-D08EBB77A458}" srcOrd="1" destOrd="0" presId="urn:microsoft.com/office/officeart/2018/2/layout/IconVerticalSolidList"/>
    <dgm:cxn modelId="{02D5A888-4737-4D5C-A322-D5C74B3980E7}" type="presParOf" srcId="{6908E72B-FE74-4FFB-A6F5-48259BB31B9B}" destId="{3554B7E5-02E0-45FA-8483-8B1954673551}" srcOrd="2" destOrd="0" presId="urn:microsoft.com/office/officeart/2018/2/layout/IconVerticalSolidList"/>
    <dgm:cxn modelId="{88F7FA8C-FAE4-455B-BC1C-626D0D2A7558}" type="presParOf" srcId="{6908E72B-FE74-4FFB-A6F5-48259BB31B9B}" destId="{5DEB8D92-9958-4404-9AD1-E959ABAD4FB0}" srcOrd="3" destOrd="0" presId="urn:microsoft.com/office/officeart/2018/2/layout/IconVerticalSolidList"/>
    <dgm:cxn modelId="{E4813762-C490-4F27-9102-14B34A262A02}" type="presParOf" srcId="{6908E72B-FE74-4FFB-A6F5-48259BB31B9B}" destId="{5931905A-33DC-4AD2-B108-AED41C9C2572}" srcOrd="4" destOrd="0" presId="urn:microsoft.com/office/officeart/2018/2/layout/IconVerticalSolidList"/>
    <dgm:cxn modelId="{3EDDC410-CE26-42EE-96F1-16D4211972EE}" type="presParOf" srcId="{6A956B43-FCBC-4112-A4B8-C59B195AC0A5}" destId="{12398346-019C-4FC0-AF25-8696C1A5F0A9}" srcOrd="3" destOrd="0" presId="urn:microsoft.com/office/officeart/2018/2/layout/IconVerticalSolidList"/>
    <dgm:cxn modelId="{0B3DCC5F-0AD6-4F25-A74F-CD76D5DE93FB}" type="presParOf" srcId="{6A956B43-FCBC-4112-A4B8-C59B195AC0A5}" destId="{9FA4635A-9316-40E2-822B-216108F06A4F}" srcOrd="4" destOrd="0" presId="urn:microsoft.com/office/officeart/2018/2/layout/IconVerticalSolidList"/>
    <dgm:cxn modelId="{0DB1FAB5-CA8A-4323-80DA-024F206067ED}" type="presParOf" srcId="{9FA4635A-9316-40E2-822B-216108F06A4F}" destId="{F91BE931-00A6-493F-940B-E83E9012E094}" srcOrd="0" destOrd="0" presId="urn:microsoft.com/office/officeart/2018/2/layout/IconVerticalSolidList"/>
    <dgm:cxn modelId="{E6A7ED95-2FFB-49E5-A4C8-36D5EB97B4C8}" type="presParOf" srcId="{9FA4635A-9316-40E2-822B-216108F06A4F}" destId="{92C6FFD9-8536-43D4-8EED-E084C3D5B199}" srcOrd="1" destOrd="0" presId="urn:microsoft.com/office/officeart/2018/2/layout/IconVerticalSolidList"/>
    <dgm:cxn modelId="{126A2C45-4DF4-49B4-8CD9-BAA195992D4D}" type="presParOf" srcId="{9FA4635A-9316-40E2-822B-216108F06A4F}" destId="{EBF372A9-6454-45B2-B6F8-710C402DFC2A}" srcOrd="2" destOrd="0" presId="urn:microsoft.com/office/officeart/2018/2/layout/IconVerticalSolidList"/>
    <dgm:cxn modelId="{47FB6A86-2F52-4C03-AA44-1BD4BD05F372}" type="presParOf" srcId="{9FA4635A-9316-40E2-822B-216108F06A4F}" destId="{70D12D15-214B-49A0-AB4E-8C07C637B3E7}" srcOrd="3" destOrd="0" presId="urn:microsoft.com/office/officeart/2018/2/layout/IconVerticalSolidList"/>
    <dgm:cxn modelId="{E280F96E-1D40-408E-A4B4-2C56505135E9}" type="presParOf" srcId="{9FA4635A-9316-40E2-822B-216108F06A4F}" destId="{F3A68686-22A7-4C0F-8091-EA330A0A04E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04BFD5E-21F9-4BAF-9152-98C88C9F7CAB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E070C7C-258A-4C42-990A-4C7E46745560}">
      <dgm:prSet/>
      <dgm:spPr/>
      <dgm:t>
        <a:bodyPr/>
        <a:lstStyle/>
        <a:p>
          <a:pPr>
            <a:defRPr b="1"/>
          </a:pPr>
          <a:r>
            <a:rPr lang="en-US"/>
            <a:t>Contact Andrea Sullivan at the Pennsylvania Chiefs of Police Association </a:t>
          </a:r>
        </a:p>
      </dgm:t>
    </dgm:pt>
    <dgm:pt modelId="{1991186A-3E8B-4765-9127-D0DE29B29A5C}" type="parTrans" cxnId="{D5D9DBBF-F8AC-47BA-86C9-BFABE79955DA}">
      <dgm:prSet/>
      <dgm:spPr/>
      <dgm:t>
        <a:bodyPr/>
        <a:lstStyle/>
        <a:p>
          <a:endParaRPr lang="en-US"/>
        </a:p>
      </dgm:t>
    </dgm:pt>
    <dgm:pt modelId="{54D80155-A53C-4EAD-9458-34ADA9E28FF5}" type="sibTrans" cxnId="{D5D9DBBF-F8AC-47BA-86C9-BFABE79955DA}">
      <dgm:prSet/>
      <dgm:spPr/>
      <dgm:t>
        <a:bodyPr/>
        <a:lstStyle/>
        <a:p>
          <a:endParaRPr lang="en-US"/>
        </a:p>
      </dgm:t>
    </dgm:pt>
    <dgm:pt modelId="{18F078E0-4F0C-4D54-8B3E-D1E3BFD8E6BD}">
      <dgm:prSet/>
      <dgm:spPr/>
      <dgm:t>
        <a:bodyPr/>
        <a:lstStyle/>
        <a:p>
          <a:r>
            <a:rPr lang="en-US"/>
            <a:t>Do NOT have to be a Power DMS subscriber to view</a:t>
          </a:r>
        </a:p>
      </dgm:t>
    </dgm:pt>
    <dgm:pt modelId="{F474CD5C-824B-4BB9-BF3C-259634AD3446}" type="parTrans" cxnId="{F3B8A3E5-5DC6-4AB2-AC80-113C3EE0D265}">
      <dgm:prSet/>
      <dgm:spPr/>
      <dgm:t>
        <a:bodyPr/>
        <a:lstStyle/>
        <a:p>
          <a:endParaRPr lang="en-US"/>
        </a:p>
      </dgm:t>
    </dgm:pt>
    <dgm:pt modelId="{C70E6073-40EB-499D-A866-7A639B1239FE}" type="sibTrans" cxnId="{F3B8A3E5-5DC6-4AB2-AC80-113C3EE0D265}">
      <dgm:prSet/>
      <dgm:spPr/>
      <dgm:t>
        <a:bodyPr/>
        <a:lstStyle/>
        <a:p>
          <a:endParaRPr lang="en-US"/>
        </a:p>
      </dgm:t>
    </dgm:pt>
    <dgm:pt modelId="{BC42B713-CD75-4B0C-BD7A-5D1E369D8B3F}">
      <dgm:prSet/>
      <dgm:spPr/>
      <dgm:t>
        <a:bodyPr/>
        <a:lstStyle/>
        <a:p>
          <a:pPr>
            <a:defRPr b="1"/>
          </a:pPr>
          <a:r>
            <a:rPr lang="en-US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www.powerdms.com</a:t>
          </a:r>
          <a:endParaRPr lang="en-US" dirty="0">
            <a:solidFill>
              <a:schemeClr val="tx1"/>
            </a:solidFill>
          </a:endParaRPr>
        </a:p>
      </dgm:t>
    </dgm:pt>
    <dgm:pt modelId="{A56A9782-6B61-4E9B-A6AC-B1AC21990CC9}" type="parTrans" cxnId="{78D0C8FC-CC41-43D0-AD78-2B16798F2E82}">
      <dgm:prSet/>
      <dgm:spPr/>
      <dgm:t>
        <a:bodyPr/>
        <a:lstStyle/>
        <a:p>
          <a:endParaRPr lang="en-US"/>
        </a:p>
      </dgm:t>
    </dgm:pt>
    <dgm:pt modelId="{35A80D4B-57CD-4DDD-A1E4-CF4130FD093B}" type="sibTrans" cxnId="{78D0C8FC-CC41-43D0-AD78-2B16798F2E82}">
      <dgm:prSet/>
      <dgm:spPr/>
      <dgm:t>
        <a:bodyPr/>
        <a:lstStyle/>
        <a:p>
          <a:endParaRPr lang="en-US"/>
        </a:p>
      </dgm:t>
    </dgm:pt>
    <dgm:pt modelId="{B59B70E8-D23B-4709-839F-04CB36623331}">
      <dgm:prSet/>
      <dgm:spPr/>
      <dgm:t>
        <a:bodyPr/>
        <a:lstStyle/>
        <a:p>
          <a:pPr algn="ctr"/>
          <a:r>
            <a:rPr lang="en-US" dirty="0"/>
            <a:t>Site Key</a:t>
          </a:r>
        </a:p>
      </dgm:t>
    </dgm:pt>
    <dgm:pt modelId="{86E75326-1B86-431C-986E-AF7504F80871}" type="parTrans" cxnId="{12B438B5-3CBC-4485-9A96-B61D46DB216D}">
      <dgm:prSet/>
      <dgm:spPr/>
      <dgm:t>
        <a:bodyPr/>
        <a:lstStyle/>
        <a:p>
          <a:endParaRPr lang="en-US"/>
        </a:p>
      </dgm:t>
    </dgm:pt>
    <dgm:pt modelId="{7407C000-2722-43B9-9CAA-1EC4C6EC328E}" type="sibTrans" cxnId="{12B438B5-3CBC-4485-9A96-B61D46DB216D}">
      <dgm:prSet/>
      <dgm:spPr/>
      <dgm:t>
        <a:bodyPr/>
        <a:lstStyle/>
        <a:p>
          <a:endParaRPr lang="en-US"/>
        </a:p>
      </dgm:t>
    </dgm:pt>
    <dgm:pt modelId="{D9BB7E8B-78FE-4E28-8636-41096255BDDF}">
      <dgm:prSet/>
      <dgm:spPr/>
      <dgm:t>
        <a:bodyPr/>
        <a:lstStyle/>
        <a:p>
          <a:pPr algn="ctr"/>
          <a:r>
            <a:rPr lang="en-US" dirty="0"/>
            <a:t>PLEAC</a:t>
          </a:r>
        </a:p>
      </dgm:t>
    </dgm:pt>
    <dgm:pt modelId="{59C31DE4-63E1-4E92-9313-A00CE04D36EE}" type="parTrans" cxnId="{BCC71062-0570-4123-A4FC-5B23F81F23C4}">
      <dgm:prSet/>
      <dgm:spPr/>
      <dgm:t>
        <a:bodyPr/>
        <a:lstStyle/>
        <a:p>
          <a:endParaRPr lang="en-US"/>
        </a:p>
      </dgm:t>
    </dgm:pt>
    <dgm:pt modelId="{57CEC2D8-CD08-4003-9ECC-181487B01EDB}" type="sibTrans" cxnId="{BCC71062-0570-4123-A4FC-5B23F81F23C4}">
      <dgm:prSet/>
      <dgm:spPr/>
      <dgm:t>
        <a:bodyPr/>
        <a:lstStyle/>
        <a:p>
          <a:endParaRPr lang="en-US"/>
        </a:p>
      </dgm:t>
    </dgm:pt>
    <dgm:pt modelId="{2E66ADA3-F005-4ECB-92C9-EC6F292847CF}">
      <dgm:prSet/>
      <dgm:spPr/>
      <dgm:t>
        <a:bodyPr/>
        <a:lstStyle/>
        <a:p>
          <a:pPr algn="ctr"/>
          <a:r>
            <a:rPr lang="en-US"/>
            <a:t>Username: Email Address</a:t>
          </a:r>
        </a:p>
      </dgm:t>
    </dgm:pt>
    <dgm:pt modelId="{9F0E3E60-6D92-45A9-B83F-276A59B338A6}" type="parTrans" cxnId="{12E51D20-0663-4921-9591-7BB5631D7191}">
      <dgm:prSet/>
      <dgm:spPr/>
      <dgm:t>
        <a:bodyPr/>
        <a:lstStyle/>
        <a:p>
          <a:endParaRPr lang="en-US"/>
        </a:p>
      </dgm:t>
    </dgm:pt>
    <dgm:pt modelId="{281F902F-02C1-4E14-B937-6456FBDC2843}" type="sibTrans" cxnId="{12E51D20-0663-4921-9591-7BB5631D7191}">
      <dgm:prSet/>
      <dgm:spPr/>
      <dgm:t>
        <a:bodyPr/>
        <a:lstStyle/>
        <a:p>
          <a:endParaRPr lang="en-US"/>
        </a:p>
      </dgm:t>
    </dgm:pt>
    <dgm:pt modelId="{4B4938E4-AA0D-490E-8A66-4B2EF0EE12EB}">
      <dgm:prSet/>
      <dgm:spPr/>
      <dgm:t>
        <a:bodyPr/>
        <a:lstStyle/>
        <a:p>
          <a:pPr algn="ctr"/>
          <a:r>
            <a:rPr lang="en-US"/>
            <a:t>Password: Pleac2015</a:t>
          </a:r>
        </a:p>
      </dgm:t>
    </dgm:pt>
    <dgm:pt modelId="{915DAE98-6D6A-45FE-8F40-3420C358E45B}" type="parTrans" cxnId="{2ADEAADD-E84E-44EC-8008-770EAC41ED71}">
      <dgm:prSet/>
      <dgm:spPr/>
      <dgm:t>
        <a:bodyPr/>
        <a:lstStyle/>
        <a:p>
          <a:endParaRPr lang="en-US"/>
        </a:p>
      </dgm:t>
    </dgm:pt>
    <dgm:pt modelId="{40FB5C38-1667-4C79-8673-96B44C25089D}" type="sibTrans" cxnId="{2ADEAADD-E84E-44EC-8008-770EAC41ED71}">
      <dgm:prSet/>
      <dgm:spPr/>
      <dgm:t>
        <a:bodyPr/>
        <a:lstStyle/>
        <a:p>
          <a:endParaRPr lang="en-US"/>
        </a:p>
      </dgm:t>
    </dgm:pt>
    <dgm:pt modelId="{E95E06AF-05CE-4F0D-819E-0237A0B65A66}">
      <dgm:prSet/>
      <dgm:spPr/>
      <dgm:t>
        <a:bodyPr/>
        <a:lstStyle/>
        <a:p>
          <a:pPr algn="ctr"/>
          <a:r>
            <a:rPr lang="en-US"/>
            <a:t>Case sensitive password</a:t>
          </a:r>
        </a:p>
      </dgm:t>
    </dgm:pt>
    <dgm:pt modelId="{9F07BAA5-ECB6-4B50-8E95-BCF61A52EFBB}" type="parTrans" cxnId="{1FC03CB3-07CD-4143-B865-9EEFD8E8EBB9}">
      <dgm:prSet/>
      <dgm:spPr/>
      <dgm:t>
        <a:bodyPr/>
        <a:lstStyle/>
        <a:p>
          <a:endParaRPr lang="en-US"/>
        </a:p>
      </dgm:t>
    </dgm:pt>
    <dgm:pt modelId="{4A7FFC89-22F2-423E-94A0-4E5D7496C656}" type="sibTrans" cxnId="{1FC03CB3-07CD-4143-B865-9EEFD8E8EBB9}">
      <dgm:prSet/>
      <dgm:spPr/>
      <dgm:t>
        <a:bodyPr/>
        <a:lstStyle/>
        <a:p>
          <a:endParaRPr lang="en-US"/>
        </a:p>
      </dgm:t>
    </dgm:pt>
    <dgm:pt modelId="{B07C8680-0859-4F94-8812-4560A0C8BAA9}" type="pres">
      <dgm:prSet presAssocID="{504BFD5E-21F9-4BAF-9152-98C88C9F7CAB}" presName="root" presStyleCnt="0">
        <dgm:presLayoutVars>
          <dgm:dir/>
          <dgm:resizeHandles val="exact"/>
        </dgm:presLayoutVars>
      </dgm:prSet>
      <dgm:spPr/>
    </dgm:pt>
    <dgm:pt modelId="{FF98BEDB-2E08-4D21-A615-945C1A4C1D4D}" type="pres">
      <dgm:prSet presAssocID="{9E070C7C-258A-4C42-990A-4C7E46745560}" presName="compNode" presStyleCnt="0"/>
      <dgm:spPr/>
    </dgm:pt>
    <dgm:pt modelId="{0309D8DA-397F-4031-A15C-8EDFE706D028}" type="pres">
      <dgm:prSet presAssocID="{9E070C7C-258A-4C42-990A-4C7E46745560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391F37A3-CD77-49E1-9783-9E2A7552F542}" type="pres">
      <dgm:prSet presAssocID="{9E070C7C-258A-4C42-990A-4C7E46745560}" presName="iconSpace" presStyleCnt="0"/>
      <dgm:spPr/>
    </dgm:pt>
    <dgm:pt modelId="{FB184872-29F8-4510-B256-4C054C6E3A97}" type="pres">
      <dgm:prSet presAssocID="{9E070C7C-258A-4C42-990A-4C7E46745560}" presName="parTx" presStyleLbl="revTx" presStyleIdx="0" presStyleCnt="4">
        <dgm:presLayoutVars>
          <dgm:chMax val="0"/>
          <dgm:chPref val="0"/>
        </dgm:presLayoutVars>
      </dgm:prSet>
      <dgm:spPr/>
    </dgm:pt>
    <dgm:pt modelId="{2DCED0AC-F192-4CC2-B76A-CCCE50D32C4B}" type="pres">
      <dgm:prSet presAssocID="{9E070C7C-258A-4C42-990A-4C7E46745560}" presName="txSpace" presStyleCnt="0"/>
      <dgm:spPr/>
    </dgm:pt>
    <dgm:pt modelId="{0A50CFED-1F6D-4B17-BD20-AB0E4AF4D359}" type="pres">
      <dgm:prSet presAssocID="{9E070C7C-258A-4C42-990A-4C7E46745560}" presName="desTx" presStyleLbl="revTx" presStyleIdx="1" presStyleCnt="4">
        <dgm:presLayoutVars/>
      </dgm:prSet>
      <dgm:spPr/>
    </dgm:pt>
    <dgm:pt modelId="{C4BFF3CC-9FBB-4A85-B1B9-FBA9EBD65D4F}" type="pres">
      <dgm:prSet presAssocID="{54D80155-A53C-4EAD-9458-34ADA9E28FF5}" presName="sibTrans" presStyleCnt="0"/>
      <dgm:spPr/>
    </dgm:pt>
    <dgm:pt modelId="{E0E8E393-8FF0-4DE9-AE7E-0443055C51FB}" type="pres">
      <dgm:prSet presAssocID="{BC42B713-CD75-4B0C-BD7A-5D1E369D8B3F}" presName="compNode" presStyleCnt="0"/>
      <dgm:spPr/>
    </dgm:pt>
    <dgm:pt modelId="{6CE2BFD5-5821-4FAB-A221-5CCCEF13F69E}" type="pres">
      <dgm:prSet presAssocID="{BC42B713-CD75-4B0C-BD7A-5D1E369D8B3F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D34E2DC5-8E08-4AC1-871B-D47CA1C01BFA}" type="pres">
      <dgm:prSet presAssocID="{BC42B713-CD75-4B0C-BD7A-5D1E369D8B3F}" presName="iconSpace" presStyleCnt="0"/>
      <dgm:spPr/>
    </dgm:pt>
    <dgm:pt modelId="{A314B258-3D53-4440-B581-23C77EA0F209}" type="pres">
      <dgm:prSet presAssocID="{BC42B713-CD75-4B0C-BD7A-5D1E369D8B3F}" presName="parTx" presStyleLbl="revTx" presStyleIdx="2" presStyleCnt="4">
        <dgm:presLayoutVars>
          <dgm:chMax val="0"/>
          <dgm:chPref val="0"/>
        </dgm:presLayoutVars>
      </dgm:prSet>
      <dgm:spPr/>
    </dgm:pt>
    <dgm:pt modelId="{EEE08473-5929-4A64-B8C0-86ED32739A3E}" type="pres">
      <dgm:prSet presAssocID="{BC42B713-CD75-4B0C-BD7A-5D1E369D8B3F}" presName="txSpace" presStyleCnt="0"/>
      <dgm:spPr/>
    </dgm:pt>
    <dgm:pt modelId="{6E49A088-B38E-4D53-BF5B-3FF0DB9F631C}" type="pres">
      <dgm:prSet presAssocID="{BC42B713-CD75-4B0C-BD7A-5D1E369D8B3F}" presName="desTx" presStyleLbl="revTx" presStyleIdx="3" presStyleCnt="4">
        <dgm:presLayoutVars/>
      </dgm:prSet>
      <dgm:spPr/>
    </dgm:pt>
  </dgm:ptLst>
  <dgm:cxnLst>
    <dgm:cxn modelId="{C2F0A808-FC7E-43D9-86A1-0A8D20BCB93E}" type="presOf" srcId="{4B4938E4-AA0D-490E-8A66-4B2EF0EE12EB}" destId="{6E49A088-B38E-4D53-BF5B-3FF0DB9F631C}" srcOrd="0" destOrd="3" presId="urn:microsoft.com/office/officeart/2018/5/layout/CenteredIconLabelDescriptionList"/>
    <dgm:cxn modelId="{12E51D20-0663-4921-9591-7BB5631D7191}" srcId="{BC42B713-CD75-4B0C-BD7A-5D1E369D8B3F}" destId="{2E66ADA3-F005-4ECB-92C9-EC6F292847CF}" srcOrd="1" destOrd="0" parTransId="{9F0E3E60-6D92-45A9-B83F-276A59B338A6}" sibTransId="{281F902F-02C1-4E14-B937-6456FBDC2843}"/>
    <dgm:cxn modelId="{8F01933E-73EB-4562-97DC-DABC9366C86C}" type="presOf" srcId="{B59B70E8-D23B-4709-839F-04CB36623331}" destId="{6E49A088-B38E-4D53-BF5B-3FF0DB9F631C}" srcOrd="0" destOrd="0" presId="urn:microsoft.com/office/officeart/2018/5/layout/CenteredIconLabelDescriptionList"/>
    <dgm:cxn modelId="{BCC71062-0570-4123-A4FC-5B23F81F23C4}" srcId="{B59B70E8-D23B-4709-839F-04CB36623331}" destId="{D9BB7E8B-78FE-4E28-8636-41096255BDDF}" srcOrd="0" destOrd="0" parTransId="{59C31DE4-63E1-4E92-9313-A00CE04D36EE}" sibTransId="{57CEC2D8-CD08-4003-9ECC-181487B01EDB}"/>
    <dgm:cxn modelId="{BF682B47-8E6B-44A7-97C6-3B72B7748104}" type="presOf" srcId="{BC42B713-CD75-4B0C-BD7A-5D1E369D8B3F}" destId="{A314B258-3D53-4440-B581-23C77EA0F209}" srcOrd="0" destOrd="0" presId="urn:microsoft.com/office/officeart/2018/5/layout/CenteredIconLabelDescriptionList"/>
    <dgm:cxn modelId="{52E1E657-DA5D-4671-B012-E56CE0AA084C}" type="presOf" srcId="{2E66ADA3-F005-4ECB-92C9-EC6F292847CF}" destId="{6E49A088-B38E-4D53-BF5B-3FF0DB9F631C}" srcOrd="0" destOrd="2" presId="urn:microsoft.com/office/officeart/2018/5/layout/CenteredIconLabelDescriptionList"/>
    <dgm:cxn modelId="{E78E7081-1A08-4F97-83E8-D1748E1E84D3}" type="presOf" srcId="{18F078E0-4F0C-4D54-8B3E-D1E3BFD8E6BD}" destId="{0A50CFED-1F6D-4B17-BD20-AB0E4AF4D359}" srcOrd="0" destOrd="0" presId="urn:microsoft.com/office/officeart/2018/5/layout/CenteredIconLabelDescriptionList"/>
    <dgm:cxn modelId="{27DC1E93-15F0-4ADF-A6E7-EA1396AFFC83}" type="presOf" srcId="{504BFD5E-21F9-4BAF-9152-98C88C9F7CAB}" destId="{B07C8680-0859-4F94-8812-4560A0C8BAA9}" srcOrd="0" destOrd="0" presId="urn:microsoft.com/office/officeart/2018/5/layout/CenteredIconLabelDescriptionList"/>
    <dgm:cxn modelId="{E434609D-0425-4ADF-BAE5-50E3DA8135EA}" type="presOf" srcId="{E95E06AF-05CE-4F0D-819E-0237A0B65A66}" destId="{6E49A088-B38E-4D53-BF5B-3FF0DB9F631C}" srcOrd="0" destOrd="4" presId="urn:microsoft.com/office/officeart/2018/5/layout/CenteredIconLabelDescriptionList"/>
    <dgm:cxn modelId="{1FC03CB3-07CD-4143-B865-9EEFD8E8EBB9}" srcId="{4B4938E4-AA0D-490E-8A66-4B2EF0EE12EB}" destId="{E95E06AF-05CE-4F0D-819E-0237A0B65A66}" srcOrd="0" destOrd="0" parTransId="{9F07BAA5-ECB6-4B50-8E95-BCF61A52EFBB}" sibTransId="{4A7FFC89-22F2-423E-94A0-4E5D7496C656}"/>
    <dgm:cxn modelId="{12B438B5-3CBC-4485-9A96-B61D46DB216D}" srcId="{BC42B713-CD75-4B0C-BD7A-5D1E369D8B3F}" destId="{B59B70E8-D23B-4709-839F-04CB36623331}" srcOrd="0" destOrd="0" parTransId="{86E75326-1B86-431C-986E-AF7504F80871}" sibTransId="{7407C000-2722-43B9-9CAA-1EC4C6EC328E}"/>
    <dgm:cxn modelId="{D5D9DBBF-F8AC-47BA-86C9-BFABE79955DA}" srcId="{504BFD5E-21F9-4BAF-9152-98C88C9F7CAB}" destId="{9E070C7C-258A-4C42-990A-4C7E46745560}" srcOrd="0" destOrd="0" parTransId="{1991186A-3E8B-4765-9127-D0DE29B29A5C}" sibTransId="{54D80155-A53C-4EAD-9458-34ADA9E28FF5}"/>
    <dgm:cxn modelId="{2ADEAADD-E84E-44EC-8008-770EAC41ED71}" srcId="{BC42B713-CD75-4B0C-BD7A-5D1E369D8B3F}" destId="{4B4938E4-AA0D-490E-8A66-4B2EF0EE12EB}" srcOrd="2" destOrd="0" parTransId="{915DAE98-6D6A-45FE-8F40-3420C358E45B}" sibTransId="{40FB5C38-1667-4C79-8673-96B44C25089D}"/>
    <dgm:cxn modelId="{F3B8A3E5-5DC6-4AB2-AC80-113C3EE0D265}" srcId="{9E070C7C-258A-4C42-990A-4C7E46745560}" destId="{18F078E0-4F0C-4D54-8B3E-D1E3BFD8E6BD}" srcOrd="0" destOrd="0" parTransId="{F474CD5C-824B-4BB9-BF3C-259634AD3446}" sibTransId="{C70E6073-40EB-499D-A866-7A639B1239FE}"/>
    <dgm:cxn modelId="{D1698AED-44C1-488C-A5A5-89DC0C39EC73}" type="presOf" srcId="{D9BB7E8B-78FE-4E28-8636-41096255BDDF}" destId="{6E49A088-B38E-4D53-BF5B-3FF0DB9F631C}" srcOrd="0" destOrd="1" presId="urn:microsoft.com/office/officeart/2018/5/layout/CenteredIconLabelDescriptionList"/>
    <dgm:cxn modelId="{23CF53F8-D998-464E-8693-F18167362E18}" type="presOf" srcId="{9E070C7C-258A-4C42-990A-4C7E46745560}" destId="{FB184872-29F8-4510-B256-4C054C6E3A97}" srcOrd="0" destOrd="0" presId="urn:microsoft.com/office/officeart/2018/5/layout/CenteredIconLabelDescriptionList"/>
    <dgm:cxn modelId="{78D0C8FC-CC41-43D0-AD78-2B16798F2E82}" srcId="{504BFD5E-21F9-4BAF-9152-98C88C9F7CAB}" destId="{BC42B713-CD75-4B0C-BD7A-5D1E369D8B3F}" srcOrd="1" destOrd="0" parTransId="{A56A9782-6B61-4E9B-A6AC-B1AC21990CC9}" sibTransId="{35A80D4B-57CD-4DDD-A1E4-CF4130FD093B}"/>
    <dgm:cxn modelId="{BF4A2244-27BF-4B7D-83C0-EB3CA6CDCDEE}" type="presParOf" srcId="{B07C8680-0859-4F94-8812-4560A0C8BAA9}" destId="{FF98BEDB-2E08-4D21-A615-945C1A4C1D4D}" srcOrd="0" destOrd="0" presId="urn:microsoft.com/office/officeart/2018/5/layout/CenteredIconLabelDescriptionList"/>
    <dgm:cxn modelId="{88C17C0A-DF9F-481F-A039-5B7E9997419D}" type="presParOf" srcId="{FF98BEDB-2E08-4D21-A615-945C1A4C1D4D}" destId="{0309D8DA-397F-4031-A15C-8EDFE706D028}" srcOrd="0" destOrd="0" presId="urn:microsoft.com/office/officeart/2018/5/layout/CenteredIconLabelDescriptionList"/>
    <dgm:cxn modelId="{A7EECEC4-698C-4925-A8FF-3E6AB901CC55}" type="presParOf" srcId="{FF98BEDB-2E08-4D21-A615-945C1A4C1D4D}" destId="{391F37A3-CD77-49E1-9783-9E2A7552F542}" srcOrd="1" destOrd="0" presId="urn:microsoft.com/office/officeart/2018/5/layout/CenteredIconLabelDescriptionList"/>
    <dgm:cxn modelId="{600B2EF4-833E-49C1-83CD-8F3702BD34A4}" type="presParOf" srcId="{FF98BEDB-2E08-4D21-A615-945C1A4C1D4D}" destId="{FB184872-29F8-4510-B256-4C054C6E3A97}" srcOrd="2" destOrd="0" presId="urn:microsoft.com/office/officeart/2018/5/layout/CenteredIconLabelDescriptionList"/>
    <dgm:cxn modelId="{A0BFE1D9-F59E-47DA-8675-86D1DD00B6F3}" type="presParOf" srcId="{FF98BEDB-2E08-4D21-A615-945C1A4C1D4D}" destId="{2DCED0AC-F192-4CC2-B76A-CCCE50D32C4B}" srcOrd="3" destOrd="0" presId="urn:microsoft.com/office/officeart/2018/5/layout/CenteredIconLabelDescriptionList"/>
    <dgm:cxn modelId="{700F5FBC-2E60-4332-B651-A6080D17D51A}" type="presParOf" srcId="{FF98BEDB-2E08-4D21-A615-945C1A4C1D4D}" destId="{0A50CFED-1F6D-4B17-BD20-AB0E4AF4D359}" srcOrd="4" destOrd="0" presId="urn:microsoft.com/office/officeart/2018/5/layout/CenteredIconLabelDescriptionList"/>
    <dgm:cxn modelId="{4DEC56FE-F38C-4CFC-89F1-7A70D3BF2704}" type="presParOf" srcId="{B07C8680-0859-4F94-8812-4560A0C8BAA9}" destId="{C4BFF3CC-9FBB-4A85-B1B9-FBA9EBD65D4F}" srcOrd="1" destOrd="0" presId="urn:microsoft.com/office/officeart/2018/5/layout/CenteredIconLabelDescriptionList"/>
    <dgm:cxn modelId="{1818E94F-3A9C-4CD2-9337-0EC1F84D04AC}" type="presParOf" srcId="{B07C8680-0859-4F94-8812-4560A0C8BAA9}" destId="{E0E8E393-8FF0-4DE9-AE7E-0443055C51FB}" srcOrd="2" destOrd="0" presId="urn:microsoft.com/office/officeart/2018/5/layout/CenteredIconLabelDescriptionList"/>
    <dgm:cxn modelId="{2B289173-A43D-46C2-84BA-9D25666CBACC}" type="presParOf" srcId="{E0E8E393-8FF0-4DE9-AE7E-0443055C51FB}" destId="{6CE2BFD5-5821-4FAB-A221-5CCCEF13F69E}" srcOrd="0" destOrd="0" presId="urn:microsoft.com/office/officeart/2018/5/layout/CenteredIconLabelDescriptionList"/>
    <dgm:cxn modelId="{2FE34F81-994E-40DD-8C63-39E7F79EF07F}" type="presParOf" srcId="{E0E8E393-8FF0-4DE9-AE7E-0443055C51FB}" destId="{D34E2DC5-8E08-4AC1-871B-D47CA1C01BFA}" srcOrd="1" destOrd="0" presId="urn:microsoft.com/office/officeart/2018/5/layout/CenteredIconLabelDescriptionList"/>
    <dgm:cxn modelId="{07B2EE8F-8B2E-4731-8523-7552BF2DD2A3}" type="presParOf" srcId="{E0E8E393-8FF0-4DE9-AE7E-0443055C51FB}" destId="{A314B258-3D53-4440-B581-23C77EA0F209}" srcOrd="2" destOrd="0" presId="urn:microsoft.com/office/officeart/2018/5/layout/CenteredIconLabelDescriptionList"/>
    <dgm:cxn modelId="{603AC6D3-6D13-41D9-9786-4BCAF9569A5B}" type="presParOf" srcId="{E0E8E393-8FF0-4DE9-AE7E-0443055C51FB}" destId="{EEE08473-5929-4A64-B8C0-86ED32739A3E}" srcOrd="3" destOrd="0" presId="urn:microsoft.com/office/officeart/2018/5/layout/CenteredIconLabelDescriptionList"/>
    <dgm:cxn modelId="{A302D733-A288-46DB-B79E-13D33F75D6BF}" type="presParOf" srcId="{E0E8E393-8FF0-4DE9-AE7E-0443055C51FB}" destId="{6E49A088-B38E-4D53-BF5B-3FF0DB9F631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60B0C6E-4DA6-425F-A437-22369A6801F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C7925D9-A272-44B7-8C77-8A8CF3FCD96F}">
      <dgm:prSet/>
      <dgm:spPr/>
      <dgm:t>
        <a:bodyPr/>
        <a:lstStyle/>
        <a:p>
          <a:r>
            <a:rPr lang="en-US"/>
            <a:t>Policies</a:t>
          </a:r>
        </a:p>
      </dgm:t>
    </dgm:pt>
    <dgm:pt modelId="{650B300D-9921-447F-96A5-935CFDE23446}" type="parTrans" cxnId="{E3CB2F3F-8278-4AC0-9150-29399238A98D}">
      <dgm:prSet/>
      <dgm:spPr/>
      <dgm:t>
        <a:bodyPr/>
        <a:lstStyle/>
        <a:p>
          <a:endParaRPr lang="en-US"/>
        </a:p>
      </dgm:t>
    </dgm:pt>
    <dgm:pt modelId="{B1ADCB70-02BE-4D29-8EF0-CE3AE0332C42}" type="sibTrans" cxnId="{E3CB2F3F-8278-4AC0-9150-29399238A98D}">
      <dgm:prSet/>
      <dgm:spPr/>
      <dgm:t>
        <a:bodyPr/>
        <a:lstStyle/>
        <a:p>
          <a:endParaRPr lang="en-US"/>
        </a:p>
      </dgm:t>
    </dgm:pt>
    <dgm:pt modelId="{11AC51FC-8F3D-4D3A-88AF-8A34E47BF462}">
      <dgm:prSet/>
      <dgm:spPr/>
      <dgm:t>
        <a:bodyPr/>
        <a:lstStyle/>
        <a:p>
          <a:r>
            <a:rPr lang="en-US"/>
            <a:t>Proofs of Compliance</a:t>
          </a:r>
        </a:p>
      </dgm:t>
    </dgm:pt>
    <dgm:pt modelId="{4CD54151-A589-474C-84EC-389D4E349CA0}" type="parTrans" cxnId="{D5CB9A17-3A3E-4807-9C94-3FA9314E1C90}">
      <dgm:prSet/>
      <dgm:spPr/>
      <dgm:t>
        <a:bodyPr/>
        <a:lstStyle/>
        <a:p>
          <a:endParaRPr lang="en-US"/>
        </a:p>
      </dgm:t>
    </dgm:pt>
    <dgm:pt modelId="{A94314BD-067A-4205-A5C3-649482875F58}" type="sibTrans" cxnId="{D5CB9A17-3A3E-4807-9C94-3FA9314E1C90}">
      <dgm:prSet/>
      <dgm:spPr/>
      <dgm:t>
        <a:bodyPr/>
        <a:lstStyle/>
        <a:p>
          <a:endParaRPr lang="en-US"/>
        </a:p>
      </dgm:t>
    </dgm:pt>
    <dgm:pt modelId="{C91017BB-BBC0-47F9-8363-2B14A754902E}">
      <dgm:prSet/>
      <dgm:spPr/>
      <dgm:t>
        <a:bodyPr/>
        <a:lstStyle/>
        <a:p>
          <a:r>
            <a:rPr lang="en-US"/>
            <a:t>Notes</a:t>
          </a:r>
        </a:p>
      </dgm:t>
    </dgm:pt>
    <dgm:pt modelId="{1CCEF83C-F6E1-4CC3-B4B5-962976624AC7}" type="parTrans" cxnId="{AA953C44-8BB9-4F78-8932-10960D467292}">
      <dgm:prSet/>
      <dgm:spPr/>
      <dgm:t>
        <a:bodyPr/>
        <a:lstStyle/>
        <a:p>
          <a:endParaRPr lang="en-US"/>
        </a:p>
      </dgm:t>
    </dgm:pt>
    <dgm:pt modelId="{D76AC184-878F-4893-BAD4-12AB97347333}" type="sibTrans" cxnId="{AA953C44-8BB9-4F78-8932-10960D467292}">
      <dgm:prSet/>
      <dgm:spPr/>
      <dgm:t>
        <a:bodyPr/>
        <a:lstStyle/>
        <a:p>
          <a:endParaRPr lang="en-US"/>
        </a:p>
      </dgm:t>
    </dgm:pt>
    <dgm:pt modelId="{67BF8493-44D8-40BA-9ABA-F0A510D865E5}">
      <dgm:prSet/>
      <dgm:spPr/>
      <dgm:t>
        <a:bodyPr/>
        <a:lstStyle/>
        <a:p>
          <a:r>
            <a:rPr lang="en-US"/>
            <a:t>How proofs are to be shown</a:t>
          </a:r>
        </a:p>
      </dgm:t>
    </dgm:pt>
    <dgm:pt modelId="{B8CDB1AD-B305-42B3-977C-8EAC1E7FC5AD}" type="parTrans" cxnId="{5434A62B-B5ED-41E7-8D75-999D54F1D269}">
      <dgm:prSet/>
      <dgm:spPr/>
      <dgm:t>
        <a:bodyPr/>
        <a:lstStyle/>
        <a:p>
          <a:endParaRPr lang="en-US"/>
        </a:p>
      </dgm:t>
    </dgm:pt>
    <dgm:pt modelId="{3239A934-4C7D-4793-B65C-D2FF70D00139}" type="sibTrans" cxnId="{5434A62B-B5ED-41E7-8D75-999D54F1D269}">
      <dgm:prSet/>
      <dgm:spPr/>
      <dgm:t>
        <a:bodyPr/>
        <a:lstStyle/>
        <a:p>
          <a:endParaRPr lang="en-US"/>
        </a:p>
      </dgm:t>
    </dgm:pt>
    <dgm:pt modelId="{2079AF9C-DC36-43DF-B8E0-1D11C5CBE2DE}">
      <dgm:prSet/>
      <dgm:spPr/>
      <dgm:t>
        <a:bodyPr/>
        <a:lstStyle/>
        <a:p>
          <a:r>
            <a:rPr lang="en-US"/>
            <a:t>Address specifc issues</a:t>
          </a:r>
        </a:p>
      </dgm:t>
    </dgm:pt>
    <dgm:pt modelId="{31140A3D-F4B1-45A6-BB34-FB1C30697DDB}" type="parTrans" cxnId="{C7D0897F-D8A1-4875-9651-E0D74CD7E157}">
      <dgm:prSet/>
      <dgm:spPr/>
      <dgm:t>
        <a:bodyPr/>
        <a:lstStyle/>
        <a:p>
          <a:endParaRPr lang="en-US"/>
        </a:p>
      </dgm:t>
    </dgm:pt>
    <dgm:pt modelId="{ADC7833B-F605-4366-A729-B8E52525EF64}" type="sibTrans" cxnId="{C7D0897F-D8A1-4875-9651-E0D74CD7E157}">
      <dgm:prSet/>
      <dgm:spPr/>
      <dgm:t>
        <a:bodyPr/>
        <a:lstStyle/>
        <a:p>
          <a:endParaRPr lang="en-US"/>
        </a:p>
      </dgm:t>
    </dgm:pt>
    <dgm:pt modelId="{18EA9EEA-FC60-4EC5-8FDB-849618CE54A6}" type="pres">
      <dgm:prSet presAssocID="{460B0C6E-4DA6-425F-A437-22369A6801F7}" presName="root" presStyleCnt="0">
        <dgm:presLayoutVars>
          <dgm:dir/>
          <dgm:resizeHandles val="exact"/>
        </dgm:presLayoutVars>
      </dgm:prSet>
      <dgm:spPr/>
    </dgm:pt>
    <dgm:pt modelId="{D476B22A-4285-4D73-839F-82269813C465}" type="pres">
      <dgm:prSet presAssocID="{9C7925D9-A272-44B7-8C77-8A8CF3FCD96F}" presName="compNode" presStyleCnt="0"/>
      <dgm:spPr/>
    </dgm:pt>
    <dgm:pt modelId="{1557BE59-9996-45BD-9D6E-78B89EADA045}" type="pres">
      <dgm:prSet presAssocID="{9C7925D9-A272-44B7-8C77-8A8CF3FCD96F}" presName="bgRect" presStyleLbl="bgShp" presStyleIdx="0" presStyleCnt="3"/>
      <dgm:spPr/>
    </dgm:pt>
    <dgm:pt modelId="{25D4085F-8485-468C-99FB-68AB0D9CE055}" type="pres">
      <dgm:prSet presAssocID="{9C7925D9-A272-44B7-8C77-8A8CF3FCD96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8F6CC77-72AB-48EC-9E43-C54DDC7A93B4}" type="pres">
      <dgm:prSet presAssocID="{9C7925D9-A272-44B7-8C77-8A8CF3FCD96F}" presName="spaceRect" presStyleCnt="0"/>
      <dgm:spPr/>
    </dgm:pt>
    <dgm:pt modelId="{AFA26823-2F51-413F-B492-F67BB12B5ADC}" type="pres">
      <dgm:prSet presAssocID="{9C7925D9-A272-44B7-8C77-8A8CF3FCD96F}" presName="parTx" presStyleLbl="revTx" presStyleIdx="0" presStyleCnt="4">
        <dgm:presLayoutVars>
          <dgm:chMax val="0"/>
          <dgm:chPref val="0"/>
        </dgm:presLayoutVars>
      </dgm:prSet>
      <dgm:spPr/>
    </dgm:pt>
    <dgm:pt modelId="{D267097B-E077-4A02-B95B-F51FD62CA5BA}" type="pres">
      <dgm:prSet presAssocID="{B1ADCB70-02BE-4D29-8EF0-CE3AE0332C42}" presName="sibTrans" presStyleCnt="0"/>
      <dgm:spPr/>
    </dgm:pt>
    <dgm:pt modelId="{85310A15-FEA8-4741-A6D5-9ED9C2D2112E}" type="pres">
      <dgm:prSet presAssocID="{11AC51FC-8F3D-4D3A-88AF-8A34E47BF462}" presName="compNode" presStyleCnt="0"/>
      <dgm:spPr/>
    </dgm:pt>
    <dgm:pt modelId="{85251849-8769-4E76-9812-59E396C2EAE8}" type="pres">
      <dgm:prSet presAssocID="{11AC51FC-8F3D-4D3A-88AF-8A34E47BF462}" presName="bgRect" presStyleLbl="bgShp" presStyleIdx="1" presStyleCnt="3"/>
      <dgm:spPr/>
    </dgm:pt>
    <dgm:pt modelId="{F1FCE093-1393-47FE-9AD2-58DF7491CF9A}" type="pres">
      <dgm:prSet presAssocID="{11AC51FC-8F3D-4D3A-88AF-8A34E47BF46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42BAB632-9CDD-4D6D-8E55-E14CBD2ABDB5}" type="pres">
      <dgm:prSet presAssocID="{11AC51FC-8F3D-4D3A-88AF-8A34E47BF462}" presName="spaceRect" presStyleCnt="0"/>
      <dgm:spPr/>
    </dgm:pt>
    <dgm:pt modelId="{1AE8F3B6-A983-49FD-BA34-0085C0749FE3}" type="pres">
      <dgm:prSet presAssocID="{11AC51FC-8F3D-4D3A-88AF-8A34E47BF462}" presName="parTx" presStyleLbl="revTx" presStyleIdx="1" presStyleCnt="4">
        <dgm:presLayoutVars>
          <dgm:chMax val="0"/>
          <dgm:chPref val="0"/>
        </dgm:presLayoutVars>
      </dgm:prSet>
      <dgm:spPr/>
    </dgm:pt>
    <dgm:pt modelId="{03DC713D-6A41-4766-8302-DC3DA5B5684A}" type="pres">
      <dgm:prSet presAssocID="{A94314BD-067A-4205-A5C3-649482875F58}" presName="sibTrans" presStyleCnt="0"/>
      <dgm:spPr/>
    </dgm:pt>
    <dgm:pt modelId="{57139DEA-720F-4C26-B86F-C6B4A5DAA77D}" type="pres">
      <dgm:prSet presAssocID="{C91017BB-BBC0-47F9-8363-2B14A754902E}" presName="compNode" presStyleCnt="0"/>
      <dgm:spPr/>
    </dgm:pt>
    <dgm:pt modelId="{10D1E8F1-87EE-4312-8090-641EFB5D8BE1}" type="pres">
      <dgm:prSet presAssocID="{C91017BB-BBC0-47F9-8363-2B14A754902E}" presName="bgRect" presStyleLbl="bgShp" presStyleIdx="2" presStyleCnt="3"/>
      <dgm:spPr/>
    </dgm:pt>
    <dgm:pt modelId="{E0F05B1B-74EE-4AD7-AEBE-52CA552FED88}" type="pres">
      <dgm:prSet presAssocID="{C91017BB-BBC0-47F9-8363-2B14A754902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4CD4193F-66CD-4C84-A803-6D097245B953}" type="pres">
      <dgm:prSet presAssocID="{C91017BB-BBC0-47F9-8363-2B14A754902E}" presName="spaceRect" presStyleCnt="0"/>
      <dgm:spPr/>
    </dgm:pt>
    <dgm:pt modelId="{125BD087-3849-4BCE-9470-21FE375681EA}" type="pres">
      <dgm:prSet presAssocID="{C91017BB-BBC0-47F9-8363-2B14A754902E}" presName="parTx" presStyleLbl="revTx" presStyleIdx="2" presStyleCnt="4">
        <dgm:presLayoutVars>
          <dgm:chMax val="0"/>
          <dgm:chPref val="0"/>
        </dgm:presLayoutVars>
      </dgm:prSet>
      <dgm:spPr/>
    </dgm:pt>
    <dgm:pt modelId="{F11A9DC4-DB13-407C-A1B6-83AC4BCBFC39}" type="pres">
      <dgm:prSet presAssocID="{C91017BB-BBC0-47F9-8363-2B14A754902E}" presName="desTx" presStyleLbl="revTx" presStyleIdx="3" presStyleCnt="4">
        <dgm:presLayoutVars/>
      </dgm:prSet>
      <dgm:spPr/>
    </dgm:pt>
  </dgm:ptLst>
  <dgm:cxnLst>
    <dgm:cxn modelId="{D5CB9A17-3A3E-4807-9C94-3FA9314E1C90}" srcId="{460B0C6E-4DA6-425F-A437-22369A6801F7}" destId="{11AC51FC-8F3D-4D3A-88AF-8A34E47BF462}" srcOrd="1" destOrd="0" parTransId="{4CD54151-A589-474C-84EC-389D4E349CA0}" sibTransId="{A94314BD-067A-4205-A5C3-649482875F58}"/>
    <dgm:cxn modelId="{5434A62B-B5ED-41E7-8D75-999D54F1D269}" srcId="{C91017BB-BBC0-47F9-8363-2B14A754902E}" destId="{67BF8493-44D8-40BA-9ABA-F0A510D865E5}" srcOrd="0" destOrd="0" parTransId="{B8CDB1AD-B305-42B3-977C-8EAC1E7FC5AD}" sibTransId="{3239A934-4C7D-4793-B65C-D2FF70D00139}"/>
    <dgm:cxn modelId="{7CD69238-F000-4EA7-B05B-199C39051E51}" type="presOf" srcId="{11AC51FC-8F3D-4D3A-88AF-8A34E47BF462}" destId="{1AE8F3B6-A983-49FD-BA34-0085C0749FE3}" srcOrd="0" destOrd="0" presId="urn:microsoft.com/office/officeart/2018/2/layout/IconVerticalSolidList"/>
    <dgm:cxn modelId="{9A9FCB3C-4CA3-4CD5-B635-BE21F921627C}" type="presOf" srcId="{67BF8493-44D8-40BA-9ABA-F0A510D865E5}" destId="{F11A9DC4-DB13-407C-A1B6-83AC4BCBFC39}" srcOrd="0" destOrd="0" presId="urn:microsoft.com/office/officeart/2018/2/layout/IconVerticalSolidList"/>
    <dgm:cxn modelId="{E3CB2F3F-8278-4AC0-9150-29399238A98D}" srcId="{460B0C6E-4DA6-425F-A437-22369A6801F7}" destId="{9C7925D9-A272-44B7-8C77-8A8CF3FCD96F}" srcOrd="0" destOrd="0" parTransId="{650B300D-9921-447F-96A5-935CFDE23446}" sibTransId="{B1ADCB70-02BE-4D29-8EF0-CE3AE0332C42}"/>
    <dgm:cxn modelId="{AA953C44-8BB9-4F78-8932-10960D467292}" srcId="{460B0C6E-4DA6-425F-A437-22369A6801F7}" destId="{C91017BB-BBC0-47F9-8363-2B14A754902E}" srcOrd="2" destOrd="0" parTransId="{1CCEF83C-F6E1-4CC3-B4B5-962976624AC7}" sibTransId="{D76AC184-878F-4893-BAD4-12AB97347333}"/>
    <dgm:cxn modelId="{C7D0897F-D8A1-4875-9651-E0D74CD7E157}" srcId="{C91017BB-BBC0-47F9-8363-2B14A754902E}" destId="{2079AF9C-DC36-43DF-B8E0-1D11C5CBE2DE}" srcOrd="1" destOrd="0" parTransId="{31140A3D-F4B1-45A6-BB34-FB1C30697DDB}" sibTransId="{ADC7833B-F605-4366-A729-B8E52525EF64}"/>
    <dgm:cxn modelId="{6C771991-271B-47F6-AD5E-EFFF4C18F089}" type="presOf" srcId="{2079AF9C-DC36-43DF-B8E0-1D11C5CBE2DE}" destId="{F11A9DC4-DB13-407C-A1B6-83AC4BCBFC39}" srcOrd="0" destOrd="1" presId="urn:microsoft.com/office/officeart/2018/2/layout/IconVerticalSolidList"/>
    <dgm:cxn modelId="{7D18D292-9985-48D4-B141-7B44472936F9}" type="presOf" srcId="{C91017BB-BBC0-47F9-8363-2B14A754902E}" destId="{125BD087-3849-4BCE-9470-21FE375681EA}" srcOrd="0" destOrd="0" presId="urn:microsoft.com/office/officeart/2018/2/layout/IconVerticalSolidList"/>
    <dgm:cxn modelId="{996FAEA4-79AC-4B2E-ADF2-FD1EC42C689E}" type="presOf" srcId="{460B0C6E-4DA6-425F-A437-22369A6801F7}" destId="{18EA9EEA-FC60-4EC5-8FDB-849618CE54A6}" srcOrd="0" destOrd="0" presId="urn:microsoft.com/office/officeart/2018/2/layout/IconVerticalSolidList"/>
    <dgm:cxn modelId="{DC88F5FC-2330-45E4-8F1E-CD44835486D5}" type="presOf" srcId="{9C7925D9-A272-44B7-8C77-8A8CF3FCD96F}" destId="{AFA26823-2F51-413F-B492-F67BB12B5ADC}" srcOrd="0" destOrd="0" presId="urn:microsoft.com/office/officeart/2018/2/layout/IconVerticalSolidList"/>
    <dgm:cxn modelId="{37FA0120-B669-4A07-914D-7C9D9F3E70E6}" type="presParOf" srcId="{18EA9EEA-FC60-4EC5-8FDB-849618CE54A6}" destId="{D476B22A-4285-4D73-839F-82269813C465}" srcOrd="0" destOrd="0" presId="urn:microsoft.com/office/officeart/2018/2/layout/IconVerticalSolidList"/>
    <dgm:cxn modelId="{E6361BE5-815C-4F31-8617-0B447D73D932}" type="presParOf" srcId="{D476B22A-4285-4D73-839F-82269813C465}" destId="{1557BE59-9996-45BD-9D6E-78B89EADA045}" srcOrd="0" destOrd="0" presId="urn:microsoft.com/office/officeart/2018/2/layout/IconVerticalSolidList"/>
    <dgm:cxn modelId="{BD5A0368-CFEC-4607-868F-4D138AF8EEE5}" type="presParOf" srcId="{D476B22A-4285-4D73-839F-82269813C465}" destId="{25D4085F-8485-468C-99FB-68AB0D9CE055}" srcOrd="1" destOrd="0" presId="urn:microsoft.com/office/officeart/2018/2/layout/IconVerticalSolidList"/>
    <dgm:cxn modelId="{F23BD216-4AE6-4C56-86EC-30A846619E27}" type="presParOf" srcId="{D476B22A-4285-4D73-839F-82269813C465}" destId="{B8F6CC77-72AB-48EC-9E43-C54DDC7A93B4}" srcOrd="2" destOrd="0" presId="urn:microsoft.com/office/officeart/2018/2/layout/IconVerticalSolidList"/>
    <dgm:cxn modelId="{370CA793-AC34-445C-9B6D-0A54912A0134}" type="presParOf" srcId="{D476B22A-4285-4D73-839F-82269813C465}" destId="{AFA26823-2F51-413F-B492-F67BB12B5ADC}" srcOrd="3" destOrd="0" presId="urn:microsoft.com/office/officeart/2018/2/layout/IconVerticalSolidList"/>
    <dgm:cxn modelId="{7ADC8A2C-8393-47DE-B1C9-2DEDF2F0ED10}" type="presParOf" srcId="{18EA9EEA-FC60-4EC5-8FDB-849618CE54A6}" destId="{D267097B-E077-4A02-B95B-F51FD62CA5BA}" srcOrd="1" destOrd="0" presId="urn:microsoft.com/office/officeart/2018/2/layout/IconVerticalSolidList"/>
    <dgm:cxn modelId="{5E98B5A9-758F-4A1D-9707-6E4B7B443A51}" type="presParOf" srcId="{18EA9EEA-FC60-4EC5-8FDB-849618CE54A6}" destId="{85310A15-FEA8-4741-A6D5-9ED9C2D2112E}" srcOrd="2" destOrd="0" presId="urn:microsoft.com/office/officeart/2018/2/layout/IconVerticalSolidList"/>
    <dgm:cxn modelId="{F24542BC-4FC3-4421-AFB3-87429514A63D}" type="presParOf" srcId="{85310A15-FEA8-4741-A6D5-9ED9C2D2112E}" destId="{85251849-8769-4E76-9812-59E396C2EAE8}" srcOrd="0" destOrd="0" presId="urn:microsoft.com/office/officeart/2018/2/layout/IconVerticalSolidList"/>
    <dgm:cxn modelId="{E3282617-9693-4A38-99C5-B566FDEE2667}" type="presParOf" srcId="{85310A15-FEA8-4741-A6D5-9ED9C2D2112E}" destId="{F1FCE093-1393-47FE-9AD2-58DF7491CF9A}" srcOrd="1" destOrd="0" presId="urn:microsoft.com/office/officeart/2018/2/layout/IconVerticalSolidList"/>
    <dgm:cxn modelId="{83C59BC4-7D1D-4345-93FC-2C90F42BB34F}" type="presParOf" srcId="{85310A15-FEA8-4741-A6D5-9ED9C2D2112E}" destId="{42BAB632-9CDD-4D6D-8E55-E14CBD2ABDB5}" srcOrd="2" destOrd="0" presId="urn:microsoft.com/office/officeart/2018/2/layout/IconVerticalSolidList"/>
    <dgm:cxn modelId="{131A1403-CC5A-4FA5-846C-A60DF9442E8A}" type="presParOf" srcId="{85310A15-FEA8-4741-A6D5-9ED9C2D2112E}" destId="{1AE8F3B6-A983-49FD-BA34-0085C0749FE3}" srcOrd="3" destOrd="0" presId="urn:microsoft.com/office/officeart/2018/2/layout/IconVerticalSolidList"/>
    <dgm:cxn modelId="{5FAC555E-8E0D-4709-BD17-74D677F523FC}" type="presParOf" srcId="{18EA9EEA-FC60-4EC5-8FDB-849618CE54A6}" destId="{03DC713D-6A41-4766-8302-DC3DA5B5684A}" srcOrd="3" destOrd="0" presId="urn:microsoft.com/office/officeart/2018/2/layout/IconVerticalSolidList"/>
    <dgm:cxn modelId="{968D578E-D193-4A46-9D3A-CCBBAC5152F4}" type="presParOf" srcId="{18EA9EEA-FC60-4EC5-8FDB-849618CE54A6}" destId="{57139DEA-720F-4C26-B86F-C6B4A5DAA77D}" srcOrd="4" destOrd="0" presId="urn:microsoft.com/office/officeart/2018/2/layout/IconVerticalSolidList"/>
    <dgm:cxn modelId="{212C8E41-D98E-46D7-875B-76561ACA1650}" type="presParOf" srcId="{57139DEA-720F-4C26-B86F-C6B4A5DAA77D}" destId="{10D1E8F1-87EE-4312-8090-641EFB5D8BE1}" srcOrd="0" destOrd="0" presId="urn:microsoft.com/office/officeart/2018/2/layout/IconVerticalSolidList"/>
    <dgm:cxn modelId="{5FC72B71-19A5-41A1-9A0B-8894F27ECCFF}" type="presParOf" srcId="{57139DEA-720F-4C26-B86F-C6B4A5DAA77D}" destId="{E0F05B1B-74EE-4AD7-AEBE-52CA552FED88}" srcOrd="1" destOrd="0" presId="urn:microsoft.com/office/officeart/2018/2/layout/IconVerticalSolidList"/>
    <dgm:cxn modelId="{2193CE83-633F-4889-8E45-6DB9280E60A9}" type="presParOf" srcId="{57139DEA-720F-4C26-B86F-C6B4A5DAA77D}" destId="{4CD4193F-66CD-4C84-A803-6D097245B953}" srcOrd="2" destOrd="0" presId="urn:microsoft.com/office/officeart/2018/2/layout/IconVerticalSolidList"/>
    <dgm:cxn modelId="{5A835094-BB73-40A5-A151-D556B0782B6B}" type="presParOf" srcId="{57139DEA-720F-4C26-B86F-C6B4A5DAA77D}" destId="{125BD087-3849-4BCE-9470-21FE375681EA}" srcOrd="3" destOrd="0" presId="urn:microsoft.com/office/officeart/2018/2/layout/IconVerticalSolidList"/>
    <dgm:cxn modelId="{0AB9B369-33DD-4E6B-AD46-F98A2E13ED4C}" type="presParOf" srcId="{57139DEA-720F-4C26-B86F-C6B4A5DAA77D}" destId="{F11A9DC4-DB13-407C-A1B6-83AC4BCBFC3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3B75CCD-830E-417B-84DB-BFB4202E38C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9629E7E-2266-427B-98A1-B64C500687D8}">
      <dgm:prSet/>
      <dgm:spPr/>
      <dgm:t>
        <a:bodyPr/>
        <a:lstStyle/>
        <a:p>
          <a:r>
            <a:rPr lang="en-US" dirty="0"/>
            <a:t>Send “login” information to mock assessors</a:t>
          </a:r>
        </a:p>
      </dgm:t>
    </dgm:pt>
    <dgm:pt modelId="{23E35912-9284-4126-BADA-3AC53089A5F7}" type="parTrans" cxnId="{4F91E204-878C-4CA7-B30C-D8F79590CD25}">
      <dgm:prSet/>
      <dgm:spPr/>
      <dgm:t>
        <a:bodyPr/>
        <a:lstStyle/>
        <a:p>
          <a:endParaRPr lang="en-US"/>
        </a:p>
      </dgm:t>
    </dgm:pt>
    <dgm:pt modelId="{9E45FA88-3EC4-4910-8F7B-DE66174098F2}" type="sibTrans" cxnId="{4F91E204-878C-4CA7-B30C-D8F79590CD25}">
      <dgm:prSet/>
      <dgm:spPr/>
      <dgm:t>
        <a:bodyPr/>
        <a:lstStyle/>
        <a:p>
          <a:endParaRPr lang="en-US"/>
        </a:p>
      </dgm:t>
    </dgm:pt>
    <dgm:pt modelId="{A00A50B8-6839-4261-873D-06941E54EF55}">
      <dgm:prSet custT="1"/>
      <dgm:spPr/>
      <dgm:t>
        <a:bodyPr/>
        <a:lstStyle/>
        <a:p>
          <a:r>
            <a:rPr lang="en-US" sz="1600" dirty="0"/>
            <a:t>Unless requested, wait for the mock accreditation assessment to be completed before making the suggested changes within the files</a:t>
          </a:r>
        </a:p>
      </dgm:t>
    </dgm:pt>
    <dgm:pt modelId="{844C1B09-FD79-457D-9362-72C4D60DE2E7}" type="parTrans" cxnId="{9971DD02-5943-4446-B85A-E58579ACCB48}">
      <dgm:prSet/>
      <dgm:spPr/>
      <dgm:t>
        <a:bodyPr/>
        <a:lstStyle/>
        <a:p>
          <a:endParaRPr lang="en-US"/>
        </a:p>
      </dgm:t>
    </dgm:pt>
    <dgm:pt modelId="{27C6D05D-0D76-46D0-AF10-0E1BAAB1C274}" type="sibTrans" cxnId="{9971DD02-5943-4446-B85A-E58579ACCB48}">
      <dgm:prSet/>
      <dgm:spPr/>
      <dgm:t>
        <a:bodyPr/>
        <a:lstStyle/>
        <a:p>
          <a:endParaRPr lang="en-US"/>
        </a:p>
      </dgm:t>
    </dgm:pt>
    <dgm:pt modelId="{4CAEE11B-2513-42C6-9B32-2AA01DCA717C}" type="pres">
      <dgm:prSet presAssocID="{D3B75CCD-830E-417B-84DB-BFB4202E38CF}" presName="root" presStyleCnt="0">
        <dgm:presLayoutVars>
          <dgm:dir/>
          <dgm:resizeHandles val="exact"/>
        </dgm:presLayoutVars>
      </dgm:prSet>
      <dgm:spPr/>
    </dgm:pt>
    <dgm:pt modelId="{14C4F0C2-E05C-46C6-BC73-CBE3D4BC2A27}" type="pres">
      <dgm:prSet presAssocID="{B9629E7E-2266-427B-98A1-B64C500687D8}" presName="compNode" presStyleCnt="0"/>
      <dgm:spPr/>
    </dgm:pt>
    <dgm:pt modelId="{CA1C7B9F-4B67-4026-8A84-BD53902CD1C8}" type="pres">
      <dgm:prSet presAssocID="{B9629E7E-2266-427B-98A1-B64C500687D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4FE751FA-9E38-47B1-B311-092077790226}" type="pres">
      <dgm:prSet presAssocID="{B9629E7E-2266-427B-98A1-B64C500687D8}" presName="spaceRect" presStyleCnt="0"/>
      <dgm:spPr/>
    </dgm:pt>
    <dgm:pt modelId="{EA71CD07-8F23-42ED-9DE8-D9EA8B56B3EF}" type="pres">
      <dgm:prSet presAssocID="{B9629E7E-2266-427B-98A1-B64C500687D8}" presName="textRect" presStyleLbl="revTx" presStyleIdx="0" presStyleCnt="2">
        <dgm:presLayoutVars>
          <dgm:chMax val="1"/>
          <dgm:chPref val="1"/>
        </dgm:presLayoutVars>
      </dgm:prSet>
      <dgm:spPr/>
    </dgm:pt>
    <dgm:pt modelId="{D612AE6B-7E30-4FB3-8974-4B2C00C05B13}" type="pres">
      <dgm:prSet presAssocID="{9E45FA88-3EC4-4910-8F7B-DE66174098F2}" presName="sibTrans" presStyleCnt="0"/>
      <dgm:spPr/>
    </dgm:pt>
    <dgm:pt modelId="{0D845113-6AC0-42A9-9FAE-1704668E51AE}" type="pres">
      <dgm:prSet presAssocID="{A00A50B8-6839-4261-873D-06941E54EF55}" presName="compNode" presStyleCnt="0"/>
      <dgm:spPr/>
    </dgm:pt>
    <dgm:pt modelId="{EAE6E92E-1C60-479D-9CF7-2A38783F63A9}" type="pres">
      <dgm:prSet presAssocID="{A00A50B8-6839-4261-873D-06941E54EF5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56810B0-3937-46B5-89AE-926A09E0EE65}" type="pres">
      <dgm:prSet presAssocID="{A00A50B8-6839-4261-873D-06941E54EF55}" presName="spaceRect" presStyleCnt="0"/>
      <dgm:spPr/>
    </dgm:pt>
    <dgm:pt modelId="{A74C8F5B-E662-447A-821F-A527FC094513}" type="pres">
      <dgm:prSet presAssocID="{A00A50B8-6839-4261-873D-06941E54EF5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971DD02-5943-4446-B85A-E58579ACCB48}" srcId="{D3B75CCD-830E-417B-84DB-BFB4202E38CF}" destId="{A00A50B8-6839-4261-873D-06941E54EF55}" srcOrd="1" destOrd="0" parTransId="{844C1B09-FD79-457D-9362-72C4D60DE2E7}" sibTransId="{27C6D05D-0D76-46D0-AF10-0E1BAAB1C274}"/>
    <dgm:cxn modelId="{4F91E204-878C-4CA7-B30C-D8F79590CD25}" srcId="{D3B75CCD-830E-417B-84DB-BFB4202E38CF}" destId="{B9629E7E-2266-427B-98A1-B64C500687D8}" srcOrd="0" destOrd="0" parTransId="{23E35912-9284-4126-BADA-3AC53089A5F7}" sibTransId="{9E45FA88-3EC4-4910-8F7B-DE66174098F2}"/>
    <dgm:cxn modelId="{7AE5E660-9A5D-4CDA-88BE-3B70FEA577F5}" type="presOf" srcId="{A00A50B8-6839-4261-873D-06941E54EF55}" destId="{A74C8F5B-E662-447A-821F-A527FC094513}" srcOrd="0" destOrd="0" presId="urn:microsoft.com/office/officeart/2018/2/layout/IconLabelList"/>
    <dgm:cxn modelId="{D14D8C69-551E-41B0-981D-36E90BF45BFE}" type="presOf" srcId="{B9629E7E-2266-427B-98A1-B64C500687D8}" destId="{EA71CD07-8F23-42ED-9DE8-D9EA8B56B3EF}" srcOrd="0" destOrd="0" presId="urn:microsoft.com/office/officeart/2018/2/layout/IconLabelList"/>
    <dgm:cxn modelId="{B776C1C5-DEFB-483E-BE47-693167ABAC54}" type="presOf" srcId="{D3B75CCD-830E-417B-84DB-BFB4202E38CF}" destId="{4CAEE11B-2513-42C6-9B32-2AA01DCA717C}" srcOrd="0" destOrd="0" presId="urn:microsoft.com/office/officeart/2018/2/layout/IconLabelList"/>
    <dgm:cxn modelId="{435A935D-C734-417A-8F81-B616C229F181}" type="presParOf" srcId="{4CAEE11B-2513-42C6-9B32-2AA01DCA717C}" destId="{14C4F0C2-E05C-46C6-BC73-CBE3D4BC2A27}" srcOrd="0" destOrd="0" presId="urn:microsoft.com/office/officeart/2018/2/layout/IconLabelList"/>
    <dgm:cxn modelId="{B7CAFD1C-086F-4F45-81D3-6C71AE8F4BB2}" type="presParOf" srcId="{14C4F0C2-E05C-46C6-BC73-CBE3D4BC2A27}" destId="{CA1C7B9F-4B67-4026-8A84-BD53902CD1C8}" srcOrd="0" destOrd="0" presId="urn:microsoft.com/office/officeart/2018/2/layout/IconLabelList"/>
    <dgm:cxn modelId="{BEE59731-F2B4-40C7-933E-ADC0BEE0197E}" type="presParOf" srcId="{14C4F0C2-E05C-46C6-BC73-CBE3D4BC2A27}" destId="{4FE751FA-9E38-47B1-B311-092077790226}" srcOrd="1" destOrd="0" presId="urn:microsoft.com/office/officeart/2018/2/layout/IconLabelList"/>
    <dgm:cxn modelId="{A24D0FA6-FF20-4540-B0D7-0F83261A10D0}" type="presParOf" srcId="{14C4F0C2-E05C-46C6-BC73-CBE3D4BC2A27}" destId="{EA71CD07-8F23-42ED-9DE8-D9EA8B56B3EF}" srcOrd="2" destOrd="0" presId="urn:microsoft.com/office/officeart/2018/2/layout/IconLabelList"/>
    <dgm:cxn modelId="{9E12646E-C23F-4CF8-A242-4D076A172FB2}" type="presParOf" srcId="{4CAEE11B-2513-42C6-9B32-2AA01DCA717C}" destId="{D612AE6B-7E30-4FB3-8974-4B2C00C05B13}" srcOrd="1" destOrd="0" presId="urn:microsoft.com/office/officeart/2018/2/layout/IconLabelList"/>
    <dgm:cxn modelId="{793C44A0-5505-4A58-AC2C-32102A7233A2}" type="presParOf" srcId="{4CAEE11B-2513-42C6-9B32-2AA01DCA717C}" destId="{0D845113-6AC0-42A9-9FAE-1704668E51AE}" srcOrd="2" destOrd="0" presId="urn:microsoft.com/office/officeart/2018/2/layout/IconLabelList"/>
    <dgm:cxn modelId="{692F281E-7294-409F-A749-4D3E1B6655DE}" type="presParOf" srcId="{0D845113-6AC0-42A9-9FAE-1704668E51AE}" destId="{EAE6E92E-1C60-479D-9CF7-2A38783F63A9}" srcOrd="0" destOrd="0" presId="urn:microsoft.com/office/officeart/2018/2/layout/IconLabelList"/>
    <dgm:cxn modelId="{84BD1587-7DF1-406A-AB60-56AF31C9261C}" type="presParOf" srcId="{0D845113-6AC0-42A9-9FAE-1704668E51AE}" destId="{256810B0-3937-46B5-89AE-926A09E0EE65}" srcOrd="1" destOrd="0" presId="urn:microsoft.com/office/officeart/2018/2/layout/IconLabelList"/>
    <dgm:cxn modelId="{00DFBA9B-BA52-4DFE-8EB9-FA2B5C439627}" type="presParOf" srcId="{0D845113-6AC0-42A9-9FAE-1704668E51AE}" destId="{A74C8F5B-E662-447A-821F-A527FC09451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26D04C5-3999-4B6E-974F-7A37E99E83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840586A-3F19-4AFC-8287-4438F4809927}">
      <dgm:prSet/>
      <dgm:spPr/>
      <dgm:t>
        <a:bodyPr/>
        <a:lstStyle/>
        <a:p>
          <a:r>
            <a:rPr lang="en-US"/>
            <a:t>Pre-existing Standard Compliance Forms</a:t>
          </a:r>
        </a:p>
      </dgm:t>
    </dgm:pt>
    <dgm:pt modelId="{04274285-2F18-4C45-9542-DE1FC760EAAF}" type="parTrans" cxnId="{64801C52-A8D6-41BF-A4C0-3D8D82E012F6}">
      <dgm:prSet/>
      <dgm:spPr/>
      <dgm:t>
        <a:bodyPr/>
        <a:lstStyle/>
        <a:p>
          <a:endParaRPr lang="en-US"/>
        </a:p>
      </dgm:t>
    </dgm:pt>
    <dgm:pt modelId="{19D2B5D8-EBF4-4EE7-AF53-F461A4853F16}" type="sibTrans" cxnId="{64801C52-A8D6-41BF-A4C0-3D8D82E012F6}">
      <dgm:prSet/>
      <dgm:spPr/>
      <dgm:t>
        <a:bodyPr/>
        <a:lstStyle/>
        <a:p>
          <a:endParaRPr lang="en-US"/>
        </a:p>
      </dgm:t>
    </dgm:pt>
    <dgm:pt modelId="{A010CA7E-EC62-4B56-B080-093BF5293B2E}">
      <dgm:prSet/>
      <dgm:spPr/>
      <dgm:t>
        <a:bodyPr/>
        <a:lstStyle/>
        <a:p>
          <a:r>
            <a:rPr lang="en-US" dirty="0"/>
            <a:t>Do NOT need to be scanned and attached into an accreditation assessment</a:t>
          </a:r>
        </a:p>
      </dgm:t>
    </dgm:pt>
    <dgm:pt modelId="{FF014071-828F-434A-A54D-022195D012C6}" type="parTrans" cxnId="{35AE7236-509C-4755-AC52-F63B8D75980E}">
      <dgm:prSet/>
      <dgm:spPr/>
      <dgm:t>
        <a:bodyPr/>
        <a:lstStyle/>
        <a:p>
          <a:endParaRPr lang="en-US"/>
        </a:p>
      </dgm:t>
    </dgm:pt>
    <dgm:pt modelId="{E29CD6BA-BAFF-4941-ACFE-7285B82CCD6C}" type="sibTrans" cxnId="{35AE7236-509C-4755-AC52-F63B8D75980E}">
      <dgm:prSet/>
      <dgm:spPr/>
      <dgm:t>
        <a:bodyPr/>
        <a:lstStyle/>
        <a:p>
          <a:endParaRPr lang="en-US"/>
        </a:p>
      </dgm:t>
    </dgm:pt>
    <dgm:pt modelId="{295C6BFB-FF59-4AD6-A5F7-CFE2E9EA9D8A}">
      <dgm:prSet/>
      <dgm:spPr/>
      <dgm:t>
        <a:bodyPr/>
        <a:lstStyle/>
        <a:p>
          <a:r>
            <a:rPr lang="en-US"/>
            <a:t>Accreditation Assessment Closure</a:t>
          </a:r>
        </a:p>
      </dgm:t>
    </dgm:pt>
    <dgm:pt modelId="{332D19DE-915A-45C6-9545-2991C23A2610}" type="parTrans" cxnId="{91524C3D-D734-4895-B876-C4027D7CEB8F}">
      <dgm:prSet/>
      <dgm:spPr/>
      <dgm:t>
        <a:bodyPr/>
        <a:lstStyle/>
        <a:p>
          <a:endParaRPr lang="en-US"/>
        </a:p>
      </dgm:t>
    </dgm:pt>
    <dgm:pt modelId="{EE2566A6-5175-42FB-BA4F-C912D6BA358D}" type="sibTrans" cxnId="{91524C3D-D734-4895-B876-C4027D7CEB8F}">
      <dgm:prSet/>
      <dgm:spPr/>
      <dgm:t>
        <a:bodyPr/>
        <a:lstStyle/>
        <a:p>
          <a:endParaRPr lang="en-US"/>
        </a:p>
      </dgm:t>
    </dgm:pt>
    <dgm:pt modelId="{C44E4AAD-90D4-48E0-9E1F-43794A1E1570}">
      <dgm:prSet/>
      <dgm:spPr/>
      <dgm:t>
        <a:bodyPr/>
        <a:lstStyle/>
        <a:p>
          <a:r>
            <a:rPr lang="en-US" dirty="0"/>
            <a:t>Do NOT close until Final Report is received and approved by PLEAC</a:t>
          </a:r>
        </a:p>
      </dgm:t>
    </dgm:pt>
    <dgm:pt modelId="{A03EC683-E079-4E46-841A-2719FC1A24AC}" type="parTrans" cxnId="{B10E7C3D-F332-457B-A498-E336810C6123}">
      <dgm:prSet/>
      <dgm:spPr/>
      <dgm:t>
        <a:bodyPr/>
        <a:lstStyle/>
        <a:p>
          <a:endParaRPr lang="en-US"/>
        </a:p>
      </dgm:t>
    </dgm:pt>
    <dgm:pt modelId="{50E4FA5F-29AD-4928-A6E7-8189CDE8EF11}" type="sibTrans" cxnId="{B10E7C3D-F332-457B-A498-E336810C6123}">
      <dgm:prSet/>
      <dgm:spPr/>
      <dgm:t>
        <a:bodyPr/>
        <a:lstStyle/>
        <a:p>
          <a:endParaRPr lang="en-US"/>
        </a:p>
      </dgm:t>
    </dgm:pt>
    <dgm:pt modelId="{4D5D904C-0092-44AD-A734-6E97040D8F80}" type="pres">
      <dgm:prSet presAssocID="{B26D04C5-3999-4B6E-974F-7A37E99E8346}" presName="root" presStyleCnt="0">
        <dgm:presLayoutVars>
          <dgm:dir/>
          <dgm:resizeHandles val="exact"/>
        </dgm:presLayoutVars>
      </dgm:prSet>
      <dgm:spPr/>
    </dgm:pt>
    <dgm:pt modelId="{34E3AF87-EA1A-4AB4-BCF7-A77898D9BF00}" type="pres">
      <dgm:prSet presAssocID="{3840586A-3F19-4AFC-8287-4438F4809927}" presName="compNode" presStyleCnt="0"/>
      <dgm:spPr/>
    </dgm:pt>
    <dgm:pt modelId="{90B28A20-6241-486E-8D09-6F4B8446FFD1}" type="pres">
      <dgm:prSet presAssocID="{3840586A-3F19-4AFC-8287-4438F4809927}" presName="bgRect" presStyleLbl="bgShp" presStyleIdx="0" presStyleCnt="2"/>
      <dgm:spPr/>
    </dgm:pt>
    <dgm:pt modelId="{9C248BBF-540C-4902-8BE6-FF86A156101D}" type="pres">
      <dgm:prSet presAssocID="{3840586A-3F19-4AFC-8287-4438F480992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2179174-D8D0-4FA5-A1B6-EF4BBDB4FD80}" type="pres">
      <dgm:prSet presAssocID="{3840586A-3F19-4AFC-8287-4438F4809927}" presName="spaceRect" presStyleCnt="0"/>
      <dgm:spPr/>
    </dgm:pt>
    <dgm:pt modelId="{B9715E03-6CD8-4C61-A816-61A69A487E76}" type="pres">
      <dgm:prSet presAssocID="{3840586A-3F19-4AFC-8287-4438F4809927}" presName="parTx" presStyleLbl="revTx" presStyleIdx="0" presStyleCnt="4">
        <dgm:presLayoutVars>
          <dgm:chMax val="0"/>
          <dgm:chPref val="0"/>
        </dgm:presLayoutVars>
      </dgm:prSet>
      <dgm:spPr/>
    </dgm:pt>
    <dgm:pt modelId="{7D4580FF-4CC9-4881-92E0-2E5C8C2A4088}" type="pres">
      <dgm:prSet presAssocID="{3840586A-3F19-4AFC-8287-4438F4809927}" presName="desTx" presStyleLbl="revTx" presStyleIdx="1" presStyleCnt="4">
        <dgm:presLayoutVars/>
      </dgm:prSet>
      <dgm:spPr/>
    </dgm:pt>
    <dgm:pt modelId="{91F96BA9-6164-4E1B-8353-DC364260C6A2}" type="pres">
      <dgm:prSet presAssocID="{19D2B5D8-EBF4-4EE7-AF53-F461A4853F16}" presName="sibTrans" presStyleCnt="0"/>
      <dgm:spPr/>
    </dgm:pt>
    <dgm:pt modelId="{FC53A72D-AABC-4D7D-9449-E0BCD299A60F}" type="pres">
      <dgm:prSet presAssocID="{295C6BFB-FF59-4AD6-A5F7-CFE2E9EA9D8A}" presName="compNode" presStyleCnt="0"/>
      <dgm:spPr/>
    </dgm:pt>
    <dgm:pt modelId="{60FCA1E0-E572-49C6-8679-E91729B42607}" type="pres">
      <dgm:prSet presAssocID="{295C6BFB-FF59-4AD6-A5F7-CFE2E9EA9D8A}" presName="bgRect" presStyleLbl="bgShp" presStyleIdx="1" presStyleCnt="2"/>
      <dgm:spPr/>
    </dgm:pt>
    <dgm:pt modelId="{7237FE20-9B41-404D-8A9F-50100FE26CAB}" type="pres">
      <dgm:prSet presAssocID="{295C6BFB-FF59-4AD6-A5F7-CFE2E9EA9D8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00887C35-4A48-4AE8-83A9-E8309EB93E5C}" type="pres">
      <dgm:prSet presAssocID="{295C6BFB-FF59-4AD6-A5F7-CFE2E9EA9D8A}" presName="spaceRect" presStyleCnt="0"/>
      <dgm:spPr/>
    </dgm:pt>
    <dgm:pt modelId="{9F8A6C85-890F-4255-811E-22FCDB7C15B9}" type="pres">
      <dgm:prSet presAssocID="{295C6BFB-FF59-4AD6-A5F7-CFE2E9EA9D8A}" presName="parTx" presStyleLbl="revTx" presStyleIdx="2" presStyleCnt="4">
        <dgm:presLayoutVars>
          <dgm:chMax val="0"/>
          <dgm:chPref val="0"/>
        </dgm:presLayoutVars>
      </dgm:prSet>
      <dgm:spPr/>
    </dgm:pt>
    <dgm:pt modelId="{F828748C-F8E3-4D1C-A1BE-82C95CDFDD3E}" type="pres">
      <dgm:prSet presAssocID="{295C6BFB-FF59-4AD6-A5F7-CFE2E9EA9D8A}" presName="desTx" presStyleLbl="revTx" presStyleIdx="3" presStyleCnt="4">
        <dgm:presLayoutVars/>
      </dgm:prSet>
      <dgm:spPr/>
    </dgm:pt>
  </dgm:ptLst>
  <dgm:cxnLst>
    <dgm:cxn modelId="{80952910-F28E-4B9E-838C-4AE7226E67EB}" type="presOf" srcId="{3840586A-3F19-4AFC-8287-4438F4809927}" destId="{B9715E03-6CD8-4C61-A816-61A69A487E76}" srcOrd="0" destOrd="0" presId="urn:microsoft.com/office/officeart/2018/2/layout/IconVerticalSolidList"/>
    <dgm:cxn modelId="{35AE7236-509C-4755-AC52-F63B8D75980E}" srcId="{3840586A-3F19-4AFC-8287-4438F4809927}" destId="{A010CA7E-EC62-4B56-B080-093BF5293B2E}" srcOrd="0" destOrd="0" parTransId="{FF014071-828F-434A-A54D-022195D012C6}" sibTransId="{E29CD6BA-BAFF-4941-ACFE-7285B82CCD6C}"/>
    <dgm:cxn modelId="{8FCF1A3B-1EA1-47E6-B446-B113242F28EB}" type="presOf" srcId="{C44E4AAD-90D4-48E0-9E1F-43794A1E1570}" destId="{F828748C-F8E3-4D1C-A1BE-82C95CDFDD3E}" srcOrd="0" destOrd="0" presId="urn:microsoft.com/office/officeart/2018/2/layout/IconVerticalSolidList"/>
    <dgm:cxn modelId="{91524C3D-D734-4895-B876-C4027D7CEB8F}" srcId="{B26D04C5-3999-4B6E-974F-7A37E99E8346}" destId="{295C6BFB-FF59-4AD6-A5F7-CFE2E9EA9D8A}" srcOrd="1" destOrd="0" parTransId="{332D19DE-915A-45C6-9545-2991C23A2610}" sibTransId="{EE2566A6-5175-42FB-BA4F-C912D6BA358D}"/>
    <dgm:cxn modelId="{B10E7C3D-F332-457B-A498-E336810C6123}" srcId="{295C6BFB-FF59-4AD6-A5F7-CFE2E9EA9D8A}" destId="{C44E4AAD-90D4-48E0-9E1F-43794A1E1570}" srcOrd="0" destOrd="0" parTransId="{A03EC683-E079-4E46-841A-2719FC1A24AC}" sibTransId="{50E4FA5F-29AD-4928-A6E7-8189CDE8EF11}"/>
    <dgm:cxn modelId="{C05F4143-1DF9-4252-A981-3DCC9AD0F115}" type="presOf" srcId="{A010CA7E-EC62-4B56-B080-093BF5293B2E}" destId="{7D4580FF-4CC9-4881-92E0-2E5C8C2A4088}" srcOrd="0" destOrd="0" presId="urn:microsoft.com/office/officeart/2018/2/layout/IconVerticalSolidList"/>
    <dgm:cxn modelId="{64801C52-A8D6-41BF-A4C0-3D8D82E012F6}" srcId="{B26D04C5-3999-4B6E-974F-7A37E99E8346}" destId="{3840586A-3F19-4AFC-8287-4438F4809927}" srcOrd="0" destOrd="0" parTransId="{04274285-2F18-4C45-9542-DE1FC760EAAF}" sibTransId="{19D2B5D8-EBF4-4EE7-AF53-F461A4853F16}"/>
    <dgm:cxn modelId="{46E10A56-26E9-4897-9CCC-DF9ECD89CEA0}" type="presOf" srcId="{295C6BFB-FF59-4AD6-A5F7-CFE2E9EA9D8A}" destId="{9F8A6C85-890F-4255-811E-22FCDB7C15B9}" srcOrd="0" destOrd="0" presId="urn:microsoft.com/office/officeart/2018/2/layout/IconVerticalSolidList"/>
    <dgm:cxn modelId="{3D592B7B-EC6C-45EC-BB29-3202503613AC}" type="presOf" srcId="{B26D04C5-3999-4B6E-974F-7A37E99E8346}" destId="{4D5D904C-0092-44AD-A734-6E97040D8F80}" srcOrd="0" destOrd="0" presId="urn:microsoft.com/office/officeart/2018/2/layout/IconVerticalSolidList"/>
    <dgm:cxn modelId="{D8DBF4ED-5575-47DB-A821-CD5235D1B8AF}" type="presParOf" srcId="{4D5D904C-0092-44AD-A734-6E97040D8F80}" destId="{34E3AF87-EA1A-4AB4-BCF7-A77898D9BF00}" srcOrd="0" destOrd="0" presId="urn:microsoft.com/office/officeart/2018/2/layout/IconVerticalSolidList"/>
    <dgm:cxn modelId="{C1DC40E5-20AD-41CC-AEAC-279862DCD3B4}" type="presParOf" srcId="{34E3AF87-EA1A-4AB4-BCF7-A77898D9BF00}" destId="{90B28A20-6241-486E-8D09-6F4B8446FFD1}" srcOrd="0" destOrd="0" presId="urn:microsoft.com/office/officeart/2018/2/layout/IconVerticalSolidList"/>
    <dgm:cxn modelId="{A2D30D80-F61E-4792-ABF2-39C769DCD510}" type="presParOf" srcId="{34E3AF87-EA1A-4AB4-BCF7-A77898D9BF00}" destId="{9C248BBF-540C-4902-8BE6-FF86A156101D}" srcOrd="1" destOrd="0" presId="urn:microsoft.com/office/officeart/2018/2/layout/IconVerticalSolidList"/>
    <dgm:cxn modelId="{CF9A941C-727B-43FA-87B0-642A2DC8D0CE}" type="presParOf" srcId="{34E3AF87-EA1A-4AB4-BCF7-A77898D9BF00}" destId="{22179174-D8D0-4FA5-A1B6-EF4BBDB4FD80}" srcOrd="2" destOrd="0" presId="urn:microsoft.com/office/officeart/2018/2/layout/IconVerticalSolidList"/>
    <dgm:cxn modelId="{0C4A373D-B651-4411-949B-470044F70703}" type="presParOf" srcId="{34E3AF87-EA1A-4AB4-BCF7-A77898D9BF00}" destId="{B9715E03-6CD8-4C61-A816-61A69A487E76}" srcOrd="3" destOrd="0" presId="urn:microsoft.com/office/officeart/2018/2/layout/IconVerticalSolidList"/>
    <dgm:cxn modelId="{C16175DC-8789-4137-B5F4-D84FFFFC5F4D}" type="presParOf" srcId="{34E3AF87-EA1A-4AB4-BCF7-A77898D9BF00}" destId="{7D4580FF-4CC9-4881-92E0-2E5C8C2A4088}" srcOrd="4" destOrd="0" presId="urn:microsoft.com/office/officeart/2018/2/layout/IconVerticalSolidList"/>
    <dgm:cxn modelId="{F835B351-9A92-43F8-B237-FEF369D16AC9}" type="presParOf" srcId="{4D5D904C-0092-44AD-A734-6E97040D8F80}" destId="{91F96BA9-6164-4E1B-8353-DC364260C6A2}" srcOrd="1" destOrd="0" presId="urn:microsoft.com/office/officeart/2018/2/layout/IconVerticalSolidList"/>
    <dgm:cxn modelId="{451E2FBA-07EB-4E2D-BDC9-247DE704C039}" type="presParOf" srcId="{4D5D904C-0092-44AD-A734-6E97040D8F80}" destId="{FC53A72D-AABC-4D7D-9449-E0BCD299A60F}" srcOrd="2" destOrd="0" presId="urn:microsoft.com/office/officeart/2018/2/layout/IconVerticalSolidList"/>
    <dgm:cxn modelId="{5547438F-38DE-4407-ABCF-AE143D9E5855}" type="presParOf" srcId="{FC53A72D-AABC-4D7D-9449-E0BCD299A60F}" destId="{60FCA1E0-E572-49C6-8679-E91729B42607}" srcOrd="0" destOrd="0" presId="urn:microsoft.com/office/officeart/2018/2/layout/IconVerticalSolidList"/>
    <dgm:cxn modelId="{964FF8D9-ECF7-42A3-B829-97C8E7AF9AAB}" type="presParOf" srcId="{FC53A72D-AABC-4D7D-9449-E0BCD299A60F}" destId="{7237FE20-9B41-404D-8A9F-50100FE26CAB}" srcOrd="1" destOrd="0" presId="urn:microsoft.com/office/officeart/2018/2/layout/IconVerticalSolidList"/>
    <dgm:cxn modelId="{1E60674F-C79E-4C9F-8265-36C3933F8E1E}" type="presParOf" srcId="{FC53A72D-AABC-4D7D-9449-E0BCD299A60F}" destId="{00887C35-4A48-4AE8-83A9-E8309EB93E5C}" srcOrd="2" destOrd="0" presId="urn:microsoft.com/office/officeart/2018/2/layout/IconVerticalSolidList"/>
    <dgm:cxn modelId="{1A9A7D07-F3B0-4F6F-A350-F1ED3788B60C}" type="presParOf" srcId="{FC53A72D-AABC-4D7D-9449-E0BCD299A60F}" destId="{9F8A6C85-890F-4255-811E-22FCDB7C15B9}" srcOrd="3" destOrd="0" presId="urn:microsoft.com/office/officeart/2018/2/layout/IconVerticalSolidList"/>
    <dgm:cxn modelId="{5F5582E9-2F16-4EB8-9E35-C1DFD84846BE}" type="presParOf" srcId="{FC53A72D-AABC-4D7D-9449-E0BCD299A60F}" destId="{F828748C-F8E3-4D1C-A1BE-82C95CDFDD3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ADE593-61FA-40B3-9683-EBCBD485B69E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BC7BA48-C4E8-4F36-84A5-CEE3E55FAC6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Homepage</a:t>
          </a:r>
        </a:p>
      </dgm:t>
    </dgm:pt>
    <dgm:pt modelId="{35CD8DD6-811D-4B2F-96BB-14FCBCA0E8FB}" type="parTrans" cxnId="{B734279E-BBB5-4ED7-BA55-1996F601CCEB}">
      <dgm:prSet/>
      <dgm:spPr/>
      <dgm:t>
        <a:bodyPr/>
        <a:lstStyle/>
        <a:p>
          <a:endParaRPr lang="en-US"/>
        </a:p>
      </dgm:t>
    </dgm:pt>
    <dgm:pt modelId="{82C30934-1D9D-4D1C-A94A-E54D915A61C5}" type="sibTrans" cxnId="{B734279E-BBB5-4ED7-BA55-1996F601CCEB}">
      <dgm:prSet/>
      <dgm:spPr/>
      <dgm:t>
        <a:bodyPr/>
        <a:lstStyle/>
        <a:p>
          <a:endParaRPr lang="en-US"/>
        </a:p>
      </dgm:t>
    </dgm:pt>
    <dgm:pt modelId="{3226D8E6-336E-460B-BA4E-C25FD224FB4E}">
      <dgm:prSet/>
      <dgm:spPr/>
      <dgm:t>
        <a:bodyPr/>
        <a:lstStyle/>
        <a:p>
          <a:r>
            <a:rPr lang="en-US"/>
            <a:t>“To Do”</a:t>
          </a:r>
        </a:p>
      </dgm:t>
    </dgm:pt>
    <dgm:pt modelId="{9BFA29BC-E6B6-4565-8DBC-D344B2685C45}" type="parTrans" cxnId="{EFED4D3A-3A74-439A-B6B5-1ADF5A95DA3F}">
      <dgm:prSet/>
      <dgm:spPr/>
      <dgm:t>
        <a:bodyPr/>
        <a:lstStyle/>
        <a:p>
          <a:endParaRPr lang="en-US"/>
        </a:p>
      </dgm:t>
    </dgm:pt>
    <dgm:pt modelId="{153CABD9-AAF0-48C1-BDEC-FFA8FE6E26D2}" type="sibTrans" cxnId="{EFED4D3A-3A74-439A-B6B5-1ADF5A95DA3F}">
      <dgm:prSet/>
      <dgm:spPr/>
      <dgm:t>
        <a:bodyPr/>
        <a:lstStyle/>
        <a:p>
          <a:endParaRPr lang="en-US"/>
        </a:p>
      </dgm:t>
    </dgm:pt>
    <dgm:pt modelId="{79672502-CD74-40B4-B27B-08F6E00BF85B}">
      <dgm:prSet/>
      <dgm:spPr/>
      <dgm:t>
        <a:bodyPr/>
        <a:lstStyle/>
        <a:p>
          <a:r>
            <a:rPr lang="en-US"/>
            <a:t>Dashboard</a:t>
          </a:r>
        </a:p>
      </dgm:t>
    </dgm:pt>
    <dgm:pt modelId="{C02574AC-8E84-41EF-A3FA-03485460D4CF}" type="parTrans" cxnId="{AF0276B3-1C40-411F-8BD6-F16A798E3A06}">
      <dgm:prSet/>
      <dgm:spPr/>
      <dgm:t>
        <a:bodyPr/>
        <a:lstStyle/>
        <a:p>
          <a:endParaRPr lang="en-US"/>
        </a:p>
      </dgm:t>
    </dgm:pt>
    <dgm:pt modelId="{F27BB08F-D964-4855-814F-2F6C3D08BCA3}" type="sibTrans" cxnId="{AF0276B3-1C40-411F-8BD6-F16A798E3A06}">
      <dgm:prSet/>
      <dgm:spPr/>
      <dgm:t>
        <a:bodyPr/>
        <a:lstStyle/>
        <a:p>
          <a:endParaRPr lang="en-US"/>
        </a:p>
      </dgm:t>
    </dgm:pt>
    <dgm:pt modelId="{C44175FE-E96E-490B-8F58-1A647EA2F06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Toolbar</a:t>
          </a:r>
        </a:p>
      </dgm:t>
    </dgm:pt>
    <dgm:pt modelId="{BDF4DD8A-3E57-49AE-B23E-64FEC1FA830D}" type="parTrans" cxnId="{BF0EA42F-65FA-4720-B3DC-FE0AF4CD7F25}">
      <dgm:prSet/>
      <dgm:spPr/>
      <dgm:t>
        <a:bodyPr/>
        <a:lstStyle/>
        <a:p>
          <a:endParaRPr lang="en-US"/>
        </a:p>
      </dgm:t>
    </dgm:pt>
    <dgm:pt modelId="{87082450-23F2-4968-B0AC-352EA9E86031}" type="sibTrans" cxnId="{BF0EA42F-65FA-4720-B3DC-FE0AF4CD7F25}">
      <dgm:prSet/>
      <dgm:spPr/>
      <dgm:t>
        <a:bodyPr/>
        <a:lstStyle/>
        <a:p>
          <a:endParaRPr lang="en-US"/>
        </a:p>
      </dgm:t>
    </dgm:pt>
    <dgm:pt modelId="{F0489AE5-C35F-45C5-B6D3-58D887C969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“Find Anything”</a:t>
          </a:r>
        </a:p>
      </dgm:t>
    </dgm:pt>
    <dgm:pt modelId="{089D1411-A68B-4661-A962-ABCDC2ACB1CB}" type="parTrans" cxnId="{FF5A8E54-A20D-4814-A72B-A307C3C78490}">
      <dgm:prSet/>
      <dgm:spPr/>
      <dgm:t>
        <a:bodyPr/>
        <a:lstStyle/>
        <a:p>
          <a:endParaRPr lang="en-US"/>
        </a:p>
      </dgm:t>
    </dgm:pt>
    <dgm:pt modelId="{647A75F2-EA0D-4576-B7E9-EC5193D3D920}" type="sibTrans" cxnId="{FF5A8E54-A20D-4814-A72B-A307C3C78490}">
      <dgm:prSet/>
      <dgm:spPr/>
      <dgm:t>
        <a:bodyPr/>
        <a:lstStyle/>
        <a:p>
          <a:endParaRPr lang="en-US"/>
        </a:p>
      </dgm:t>
    </dgm:pt>
    <dgm:pt modelId="{FE23960B-4B9F-4E1A-8789-E8C6C64F84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Inbox</a:t>
          </a:r>
        </a:p>
      </dgm:t>
    </dgm:pt>
    <dgm:pt modelId="{4531A378-E0CF-4C71-881C-332E230639AD}" type="parTrans" cxnId="{2DC221D3-0318-4441-BF9E-DD3F6F34FA1E}">
      <dgm:prSet/>
      <dgm:spPr/>
      <dgm:t>
        <a:bodyPr/>
        <a:lstStyle/>
        <a:p>
          <a:endParaRPr lang="en-US"/>
        </a:p>
      </dgm:t>
    </dgm:pt>
    <dgm:pt modelId="{16CAF9A6-3400-479E-B81B-0D82ABBACCEA}" type="sibTrans" cxnId="{2DC221D3-0318-4441-BF9E-DD3F6F34FA1E}">
      <dgm:prSet/>
      <dgm:spPr/>
      <dgm:t>
        <a:bodyPr/>
        <a:lstStyle/>
        <a:p>
          <a:endParaRPr lang="en-US"/>
        </a:p>
      </dgm:t>
    </dgm:pt>
    <dgm:pt modelId="{012801F1-6725-4FA1-9B1E-5ECDA69F43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New</a:t>
          </a:r>
        </a:p>
      </dgm:t>
    </dgm:pt>
    <dgm:pt modelId="{8A628FAA-8EBB-4C04-9B98-EC52BD38CADC}" type="parTrans" cxnId="{85EA6277-B586-44F0-8B6A-98265B2BDD3A}">
      <dgm:prSet/>
      <dgm:spPr/>
      <dgm:t>
        <a:bodyPr/>
        <a:lstStyle/>
        <a:p>
          <a:endParaRPr lang="en-US"/>
        </a:p>
      </dgm:t>
    </dgm:pt>
    <dgm:pt modelId="{A44D752E-4D15-4F6A-9F61-44E1748C8021}" type="sibTrans" cxnId="{85EA6277-B586-44F0-8B6A-98265B2BDD3A}">
      <dgm:prSet/>
      <dgm:spPr/>
      <dgm:t>
        <a:bodyPr/>
        <a:lstStyle/>
        <a:p>
          <a:endParaRPr lang="en-US"/>
        </a:p>
      </dgm:t>
    </dgm:pt>
    <dgm:pt modelId="{43AFB0EB-5858-4BF3-8533-3DBBC688A6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Reports</a:t>
          </a:r>
        </a:p>
      </dgm:t>
    </dgm:pt>
    <dgm:pt modelId="{68930D36-20E1-435B-B247-633BAD16EC44}" type="parTrans" cxnId="{E5834F91-1499-4BB7-BA66-68607997FB8E}">
      <dgm:prSet/>
      <dgm:spPr/>
      <dgm:t>
        <a:bodyPr/>
        <a:lstStyle/>
        <a:p>
          <a:endParaRPr lang="en-US"/>
        </a:p>
      </dgm:t>
    </dgm:pt>
    <dgm:pt modelId="{8E124456-E2BA-470D-9063-C18B85ACAF1B}" type="sibTrans" cxnId="{E5834F91-1499-4BB7-BA66-68607997FB8E}">
      <dgm:prSet/>
      <dgm:spPr/>
      <dgm:t>
        <a:bodyPr/>
        <a:lstStyle/>
        <a:p>
          <a:endParaRPr lang="en-US"/>
        </a:p>
      </dgm:t>
    </dgm:pt>
    <dgm:pt modelId="{0B94ADF0-FEBD-45FD-879D-697ABCB8D7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Help</a:t>
          </a:r>
        </a:p>
      </dgm:t>
    </dgm:pt>
    <dgm:pt modelId="{82C2CE0C-0F1D-47A0-9841-C4913717B3B9}" type="parTrans" cxnId="{F004232D-48C6-478B-94F5-E07661858353}">
      <dgm:prSet/>
      <dgm:spPr/>
      <dgm:t>
        <a:bodyPr/>
        <a:lstStyle/>
        <a:p>
          <a:endParaRPr lang="en-US"/>
        </a:p>
      </dgm:t>
    </dgm:pt>
    <dgm:pt modelId="{9F6DDA48-4D73-43D3-911E-0C33696E5B05}" type="sibTrans" cxnId="{F004232D-48C6-478B-94F5-E07661858353}">
      <dgm:prSet/>
      <dgm:spPr/>
      <dgm:t>
        <a:bodyPr/>
        <a:lstStyle/>
        <a:p>
          <a:endParaRPr lang="en-US"/>
        </a:p>
      </dgm:t>
    </dgm:pt>
    <dgm:pt modelId="{B92EB585-1B22-4203-8D9E-247679553E5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“Welcome”</a:t>
          </a:r>
        </a:p>
      </dgm:t>
    </dgm:pt>
    <dgm:pt modelId="{B093399A-7841-4B19-A53E-F37F0CF5AA1C}" type="parTrans" cxnId="{37B8295F-F919-4AB4-A590-7C927481EDEE}">
      <dgm:prSet/>
      <dgm:spPr/>
      <dgm:t>
        <a:bodyPr/>
        <a:lstStyle/>
        <a:p>
          <a:endParaRPr lang="en-US"/>
        </a:p>
      </dgm:t>
    </dgm:pt>
    <dgm:pt modelId="{9C773639-55E6-4CEA-8BD6-621A50A00965}" type="sibTrans" cxnId="{37B8295F-F919-4AB4-A590-7C927481EDEE}">
      <dgm:prSet/>
      <dgm:spPr/>
      <dgm:t>
        <a:bodyPr/>
        <a:lstStyle/>
        <a:p>
          <a:endParaRPr lang="en-US"/>
        </a:p>
      </dgm:t>
    </dgm:pt>
    <dgm:pt modelId="{1C0238D9-4F20-4DD9-B1D3-24DEC5D806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“Rights”</a:t>
          </a:r>
        </a:p>
      </dgm:t>
    </dgm:pt>
    <dgm:pt modelId="{3B863BE6-942A-48C0-897A-7BF7571E1C8E}" type="parTrans" cxnId="{C2AFCCCE-BF0A-4BA6-A879-D9CF5BBEE942}">
      <dgm:prSet/>
      <dgm:spPr/>
      <dgm:t>
        <a:bodyPr/>
        <a:lstStyle/>
        <a:p>
          <a:endParaRPr lang="en-US"/>
        </a:p>
      </dgm:t>
    </dgm:pt>
    <dgm:pt modelId="{92B53A7C-FF34-4F19-9E0F-01139EF108D5}" type="sibTrans" cxnId="{C2AFCCCE-BF0A-4BA6-A879-D9CF5BBEE942}">
      <dgm:prSet/>
      <dgm:spPr/>
      <dgm:t>
        <a:bodyPr/>
        <a:lstStyle/>
        <a:p>
          <a:endParaRPr lang="en-US"/>
        </a:p>
      </dgm:t>
    </dgm:pt>
    <dgm:pt modelId="{7086C31E-4C3A-4A19-B4B5-0DD7E3725DF5}">
      <dgm:prSet/>
      <dgm:spPr/>
      <dgm:t>
        <a:bodyPr/>
        <a:lstStyle/>
        <a:p>
          <a:r>
            <a:rPr lang="en-US" dirty="0"/>
            <a:t>User </a:t>
          </a:r>
        </a:p>
      </dgm:t>
    </dgm:pt>
    <dgm:pt modelId="{1F13F43E-5F9F-4329-A793-90217270E026}" type="parTrans" cxnId="{A5595284-FEFD-4551-9A2E-3E459E44C4A7}">
      <dgm:prSet/>
      <dgm:spPr/>
      <dgm:t>
        <a:bodyPr/>
        <a:lstStyle/>
        <a:p>
          <a:endParaRPr lang="en-US"/>
        </a:p>
      </dgm:t>
    </dgm:pt>
    <dgm:pt modelId="{1BD5106E-D538-4451-83BB-96C251C3A444}" type="sibTrans" cxnId="{A5595284-FEFD-4551-9A2E-3E459E44C4A7}">
      <dgm:prSet/>
      <dgm:spPr/>
      <dgm:t>
        <a:bodyPr/>
        <a:lstStyle/>
        <a:p>
          <a:endParaRPr lang="en-US"/>
        </a:p>
      </dgm:t>
    </dgm:pt>
    <dgm:pt modelId="{4AA51BD9-AA43-4B72-A082-8C1A1567E200}">
      <dgm:prSet/>
      <dgm:spPr/>
      <dgm:t>
        <a:bodyPr/>
        <a:lstStyle/>
        <a:p>
          <a:r>
            <a:rPr lang="en-US"/>
            <a:t>Administrative</a:t>
          </a:r>
        </a:p>
      </dgm:t>
    </dgm:pt>
    <dgm:pt modelId="{22C21726-DB85-4A1C-9C8B-B1963B332680}" type="parTrans" cxnId="{E5A77551-FB98-4FDA-A8FA-7F5D4B075446}">
      <dgm:prSet/>
      <dgm:spPr/>
      <dgm:t>
        <a:bodyPr/>
        <a:lstStyle/>
        <a:p>
          <a:endParaRPr lang="en-US"/>
        </a:p>
      </dgm:t>
    </dgm:pt>
    <dgm:pt modelId="{25FB9423-25D9-43D6-8405-AB2B286802AF}" type="sibTrans" cxnId="{E5A77551-FB98-4FDA-A8FA-7F5D4B075446}">
      <dgm:prSet/>
      <dgm:spPr/>
      <dgm:t>
        <a:bodyPr/>
        <a:lstStyle/>
        <a:p>
          <a:endParaRPr lang="en-US"/>
        </a:p>
      </dgm:t>
    </dgm:pt>
    <dgm:pt modelId="{0EF3963D-7481-41A7-A0DE-8E97368373B0}" type="pres">
      <dgm:prSet presAssocID="{2CADE593-61FA-40B3-9683-EBCBD485B69E}" presName="root" presStyleCnt="0">
        <dgm:presLayoutVars>
          <dgm:dir/>
          <dgm:resizeHandles val="exact"/>
        </dgm:presLayoutVars>
      </dgm:prSet>
      <dgm:spPr/>
    </dgm:pt>
    <dgm:pt modelId="{A42ABC0F-DA59-46FE-80BF-B75CC5BE4E3A}" type="pres">
      <dgm:prSet presAssocID="{FBC7BA48-C4E8-4F36-84A5-CEE3E55FAC68}" presName="compNode" presStyleCnt="0"/>
      <dgm:spPr/>
    </dgm:pt>
    <dgm:pt modelId="{52D362CC-719F-48BB-A4AA-3F3CCE39173E}" type="pres">
      <dgm:prSet presAssocID="{FBC7BA48-C4E8-4F36-84A5-CEE3E55FAC6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856BB07D-3564-49D0-AAD8-70C2155A53A5}" type="pres">
      <dgm:prSet presAssocID="{FBC7BA48-C4E8-4F36-84A5-CEE3E55FAC68}" presName="iconSpace" presStyleCnt="0"/>
      <dgm:spPr/>
    </dgm:pt>
    <dgm:pt modelId="{98A7DC81-6CB6-400D-A984-794410AF743C}" type="pres">
      <dgm:prSet presAssocID="{FBC7BA48-C4E8-4F36-84A5-CEE3E55FAC68}" presName="parTx" presStyleLbl="revTx" presStyleIdx="0" presStyleCnt="6">
        <dgm:presLayoutVars>
          <dgm:chMax val="0"/>
          <dgm:chPref val="0"/>
        </dgm:presLayoutVars>
      </dgm:prSet>
      <dgm:spPr/>
    </dgm:pt>
    <dgm:pt modelId="{2DEE3612-F747-40BB-9971-00A5C373C71E}" type="pres">
      <dgm:prSet presAssocID="{FBC7BA48-C4E8-4F36-84A5-CEE3E55FAC68}" presName="txSpace" presStyleCnt="0"/>
      <dgm:spPr/>
    </dgm:pt>
    <dgm:pt modelId="{F9B388F8-92CA-4339-BCE2-8B9578A5B76C}" type="pres">
      <dgm:prSet presAssocID="{FBC7BA48-C4E8-4F36-84A5-CEE3E55FAC68}" presName="desTx" presStyleLbl="revTx" presStyleIdx="1" presStyleCnt="6">
        <dgm:presLayoutVars/>
      </dgm:prSet>
      <dgm:spPr/>
    </dgm:pt>
    <dgm:pt modelId="{C5A07BA2-117E-4118-B6DA-4F8983478C38}" type="pres">
      <dgm:prSet presAssocID="{82C30934-1D9D-4D1C-A94A-E54D915A61C5}" presName="sibTrans" presStyleCnt="0"/>
      <dgm:spPr/>
    </dgm:pt>
    <dgm:pt modelId="{4118C290-56E4-4CC6-8A32-B8F14EE42875}" type="pres">
      <dgm:prSet presAssocID="{C44175FE-E96E-490B-8F58-1A647EA2F068}" presName="compNode" presStyleCnt="0"/>
      <dgm:spPr/>
    </dgm:pt>
    <dgm:pt modelId="{CDC11DC4-EB84-498B-9767-EAB9D8BA3C8E}" type="pres">
      <dgm:prSet presAssocID="{C44175FE-E96E-490B-8F58-1A647EA2F06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A9D11BF-5E8D-4A62-A29B-E17BCCA2158E}" type="pres">
      <dgm:prSet presAssocID="{C44175FE-E96E-490B-8F58-1A647EA2F068}" presName="iconSpace" presStyleCnt="0"/>
      <dgm:spPr/>
    </dgm:pt>
    <dgm:pt modelId="{D02691E2-AE9D-469D-A906-07AF448DF24C}" type="pres">
      <dgm:prSet presAssocID="{C44175FE-E96E-490B-8F58-1A647EA2F068}" presName="parTx" presStyleLbl="revTx" presStyleIdx="2" presStyleCnt="6">
        <dgm:presLayoutVars>
          <dgm:chMax val="0"/>
          <dgm:chPref val="0"/>
        </dgm:presLayoutVars>
      </dgm:prSet>
      <dgm:spPr/>
    </dgm:pt>
    <dgm:pt modelId="{628FB831-1A9E-47AE-8455-88DFBAABBFCE}" type="pres">
      <dgm:prSet presAssocID="{C44175FE-E96E-490B-8F58-1A647EA2F068}" presName="txSpace" presStyleCnt="0"/>
      <dgm:spPr/>
    </dgm:pt>
    <dgm:pt modelId="{BA090BF8-27F7-4C69-AD8D-49E753524C54}" type="pres">
      <dgm:prSet presAssocID="{C44175FE-E96E-490B-8F58-1A647EA2F068}" presName="desTx" presStyleLbl="revTx" presStyleIdx="3" presStyleCnt="6">
        <dgm:presLayoutVars/>
      </dgm:prSet>
      <dgm:spPr/>
    </dgm:pt>
    <dgm:pt modelId="{987F5143-CCA0-410B-849D-188472594722}" type="pres">
      <dgm:prSet presAssocID="{87082450-23F2-4968-B0AC-352EA9E86031}" presName="sibTrans" presStyleCnt="0"/>
      <dgm:spPr/>
    </dgm:pt>
    <dgm:pt modelId="{1A9ECB5D-C06A-4B25-BFFB-F2449296E978}" type="pres">
      <dgm:prSet presAssocID="{B92EB585-1B22-4203-8D9E-247679553E59}" presName="compNode" presStyleCnt="0"/>
      <dgm:spPr/>
    </dgm:pt>
    <dgm:pt modelId="{B2D73625-40AB-4C44-9228-AA2ED3029CB5}" type="pres">
      <dgm:prSet presAssocID="{B92EB585-1B22-4203-8D9E-247679553E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D7061393-3432-4473-B656-EA3C99B1594A}" type="pres">
      <dgm:prSet presAssocID="{B92EB585-1B22-4203-8D9E-247679553E59}" presName="iconSpace" presStyleCnt="0"/>
      <dgm:spPr/>
    </dgm:pt>
    <dgm:pt modelId="{4DDC05E0-52A4-4242-9D19-2F4E560D43C0}" type="pres">
      <dgm:prSet presAssocID="{B92EB585-1B22-4203-8D9E-247679553E59}" presName="parTx" presStyleLbl="revTx" presStyleIdx="4" presStyleCnt="6">
        <dgm:presLayoutVars>
          <dgm:chMax val="0"/>
          <dgm:chPref val="0"/>
        </dgm:presLayoutVars>
      </dgm:prSet>
      <dgm:spPr/>
    </dgm:pt>
    <dgm:pt modelId="{B2964AD2-2B1D-4AA4-87B2-220651FC78FB}" type="pres">
      <dgm:prSet presAssocID="{B92EB585-1B22-4203-8D9E-247679553E59}" presName="txSpace" presStyleCnt="0"/>
      <dgm:spPr/>
    </dgm:pt>
    <dgm:pt modelId="{1EF0F17B-FE38-4AA8-AF7C-5AF19C70AC4C}" type="pres">
      <dgm:prSet presAssocID="{B92EB585-1B22-4203-8D9E-247679553E59}" presName="desTx" presStyleLbl="revTx" presStyleIdx="5" presStyleCnt="6">
        <dgm:presLayoutVars/>
      </dgm:prSet>
      <dgm:spPr/>
    </dgm:pt>
  </dgm:ptLst>
  <dgm:cxnLst>
    <dgm:cxn modelId="{0AF91109-C057-4EC7-ADD3-98DE5C814B9D}" type="presOf" srcId="{F0489AE5-C35F-45C5-B6D3-58D887C9699A}" destId="{BA090BF8-27F7-4C69-AD8D-49E753524C54}" srcOrd="0" destOrd="0" presId="urn:microsoft.com/office/officeart/2018/2/layout/IconLabelDescriptionList"/>
    <dgm:cxn modelId="{FD28322A-8290-4E8E-9733-C1EF7AB0F89C}" type="presOf" srcId="{B92EB585-1B22-4203-8D9E-247679553E59}" destId="{4DDC05E0-52A4-4242-9D19-2F4E560D43C0}" srcOrd="0" destOrd="0" presId="urn:microsoft.com/office/officeart/2018/2/layout/IconLabelDescriptionList"/>
    <dgm:cxn modelId="{F004232D-48C6-478B-94F5-E07661858353}" srcId="{C44175FE-E96E-490B-8F58-1A647EA2F068}" destId="{0B94ADF0-FEBD-45FD-879D-697ABCB8D781}" srcOrd="4" destOrd="0" parTransId="{82C2CE0C-0F1D-47A0-9841-C4913717B3B9}" sibTransId="{9F6DDA48-4D73-43D3-911E-0C33696E5B05}"/>
    <dgm:cxn modelId="{D44DEC2E-D394-494F-A833-9770DFC8AD84}" type="presOf" srcId="{2CADE593-61FA-40B3-9683-EBCBD485B69E}" destId="{0EF3963D-7481-41A7-A0DE-8E97368373B0}" srcOrd="0" destOrd="0" presId="urn:microsoft.com/office/officeart/2018/2/layout/IconLabelDescriptionList"/>
    <dgm:cxn modelId="{BF0EA42F-65FA-4720-B3DC-FE0AF4CD7F25}" srcId="{2CADE593-61FA-40B3-9683-EBCBD485B69E}" destId="{C44175FE-E96E-490B-8F58-1A647EA2F068}" srcOrd="1" destOrd="0" parTransId="{BDF4DD8A-3E57-49AE-B23E-64FEC1FA830D}" sibTransId="{87082450-23F2-4968-B0AC-352EA9E86031}"/>
    <dgm:cxn modelId="{EFED4D3A-3A74-439A-B6B5-1ADF5A95DA3F}" srcId="{FBC7BA48-C4E8-4F36-84A5-CEE3E55FAC68}" destId="{3226D8E6-336E-460B-BA4E-C25FD224FB4E}" srcOrd="0" destOrd="0" parTransId="{9BFA29BC-E6B6-4565-8DBC-D344B2685C45}" sibTransId="{153CABD9-AAF0-48C1-BDEC-FFA8FE6E26D2}"/>
    <dgm:cxn modelId="{4BD1C95E-1464-4A7A-87A2-1494E2042A86}" type="presOf" srcId="{FE23960B-4B9F-4E1A-8789-E8C6C64F84B3}" destId="{BA090BF8-27F7-4C69-AD8D-49E753524C54}" srcOrd="0" destOrd="1" presId="urn:microsoft.com/office/officeart/2018/2/layout/IconLabelDescriptionList"/>
    <dgm:cxn modelId="{37B8295F-F919-4AB4-A590-7C927481EDEE}" srcId="{2CADE593-61FA-40B3-9683-EBCBD485B69E}" destId="{B92EB585-1B22-4203-8D9E-247679553E59}" srcOrd="2" destOrd="0" parTransId="{B093399A-7841-4B19-A53E-F37F0CF5AA1C}" sibTransId="{9C773639-55E6-4CEA-8BD6-621A50A00965}"/>
    <dgm:cxn modelId="{95EE8C69-8FEC-4054-A8D8-76B79EC38B85}" type="presOf" srcId="{1C0238D9-4F20-4DD9-B1D3-24DEC5D806AF}" destId="{1EF0F17B-FE38-4AA8-AF7C-5AF19C70AC4C}" srcOrd="0" destOrd="0" presId="urn:microsoft.com/office/officeart/2018/2/layout/IconLabelDescriptionList"/>
    <dgm:cxn modelId="{26CA346C-0141-4CA3-8752-FBD52780FEB0}" type="presOf" srcId="{FBC7BA48-C4E8-4F36-84A5-CEE3E55FAC68}" destId="{98A7DC81-6CB6-400D-A984-794410AF743C}" srcOrd="0" destOrd="0" presId="urn:microsoft.com/office/officeart/2018/2/layout/IconLabelDescriptionList"/>
    <dgm:cxn modelId="{3D57B06D-4B60-4A62-9676-9ADB5B047BD5}" type="presOf" srcId="{7086C31E-4C3A-4A19-B4B5-0DD7E3725DF5}" destId="{1EF0F17B-FE38-4AA8-AF7C-5AF19C70AC4C}" srcOrd="0" destOrd="1" presId="urn:microsoft.com/office/officeart/2018/2/layout/IconLabelDescriptionList"/>
    <dgm:cxn modelId="{E5A77551-FB98-4FDA-A8FA-7F5D4B075446}" srcId="{1C0238D9-4F20-4DD9-B1D3-24DEC5D806AF}" destId="{4AA51BD9-AA43-4B72-A082-8C1A1567E200}" srcOrd="1" destOrd="0" parTransId="{22C21726-DB85-4A1C-9C8B-B1963B332680}" sibTransId="{25FB9423-25D9-43D6-8405-AB2B286802AF}"/>
    <dgm:cxn modelId="{FF5A8E54-A20D-4814-A72B-A307C3C78490}" srcId="{C44175FE-E96E-490B-8F58-1A647EA2F068}" destId="{F0489AE5-C35F-45C5-B6D3-58D887C9699A}" srcOrd="0" destOrd="0" parTransId="{089D1411-A68B-4661-A962-ABCDC2ACB1CB}" sibTransId="{647A75F2-EA0D-4576-B7E9-EC5193D3D920}"/>
    <dgm:cxn modelId="{85EA6277-B586-44F0-8B6A-98265B2BDD3A}" srcId="{C44175FE-E96E-490B-8F58-1A647EA2F068}" destId="{012801F1-6725-4FA1-9B1E-5ECDA69F4364}" srcOrd="2" destOrd="0" parTransId="{8A628FAA-8EBB-4C04-9B98-EC52BD38CADC}" sibTransId="{A44D752E-4D15-4F6A-9F61-44E1748C8021}"/>
    <dgm:cxn modelId="{518D0278-0D24-47D4-9BD4-A27D95C8B36A}" type="presOf" srcId="{0B94ADF0-FEBD-45FD-879D-697ABCB8D781}" destId="{BA090BF8-27F7-4C69-AD8D-49E753524C54}" srcOrd="0" destOrd="4" presId="urn:microsoft.com/office/officeart/2018/2/layout/IconLabelDescriptionList"/>
    <dgm:cxn modelId="{B7E7A458-1089-4D0C-B6F4-E77F8B02E048}" type="presOf" srcId="{C44175FE-E96E-490B-8F58-1A647EA2F068}" destId="{D02691E2-AE9D-469D-A906-07AF448DF24C}" srcOrd="0" destOrd="0" presId="urn:microsoft.com/office/officeart/2018/2/layout/IconLabelDescriptionList"/>
    <dgm:cxn modelId="{A5595284-FEFD-4551-9A2E-3E459E44C4A7}" srcId="{1C0238D9-4F20-4DD9-B1D3-24DEC5D806AF}" destId="{7086C31E-4C3A-4A19-B4B5-0DD7E3725DF5}" srcOrd="0" destOrd="0" parTransId="{1F13F43E-5F9F-4329-A793-90217270E026}" sibTransId="{1BD5106E-D538-4451-83BB-96C251C3A444}"/>
    <dgm:cxn modelId="{CA524687-07C0-44AB-B8D0-989EEA58D74C}" type="presOf" srcId="{012801F1-6725-4FA1-9B1E-5ECDA69F4364}" destId="{BA090BF8-27F7-4C69-AD8D-49E753524C54}" srcOrd="0" destOrd="2" presId="urn:microsoft.com/office/officeart/2018/2/layout/IconLabelDescriptionList"/>
    <dgm:cxn modelId="{D9A9F98F-C52C-4B79-AFBE-B110F92304AE}" type="presOf" srcId="{4AA51BD9-AA43-4B72-A082-8C1A1567E200}" destId="{1EF0F17B-FE38-4AA8-AF7C-5AF19C70AC4C}" srcOrd="0" destOrd="2" presId="urn:microsoft.com/office/officeart/2018/2/layout/IconLabelDescriptionList"/>
    <dgm:cxn modelId="{E5834F91-1499-4BB7-BA66-68607997FB8E}" srcId="{C44175FE-E96E-490B-8F58-1A647EA2F068}" destId="{43AFB0EB-5858-4BF3-8533-3DBBC688A6D6}" srcOrd="3" destOrd="0" parTransId="{68930D36-20E1-435B-B247-633BAD16EC44}" sibTransId="{8E124456-E2BA-470D-9063-C18B85ACAF1B}"/>
    <dgm:cxn modelId="{B734279E-BBB5-4ED7-BA55-1996F601CCEB}" srcId="{2CADE593-61FA-40B3-9683-EBCBD485B69E}" destId="{FBC7BA48-C4E8-4F36-84A5-CEE3E55FAC68}" srcOrd="0" destOrd="0" parTransId="{35CD8DD6-811D-4B2F-96BB-14FCBCA0E8FB}" sibTransId="{82C30934-1D9D-4D1C-A94A-E54D915A61C5}"/>
    <dgm:cxn modelId="{B3A08EB0-3083-40E1-934F-706AD82061F8}" type="presOf" srcId="{3226D8E6-336E-460B-BA4E-C25FD224FB4E}" destId="{F9B388F8-92CA-4339-BCE2-8B9578A5B76C}" srcOrd="0" destOrd="0" presId="urn:microsoft.com/office/officeart/2018/2/layout/IconLabelDescriptionList"/>
    <dgm:cxn modelId="{AF0276B3-1C40-411F-8BD6-F16A798E3A06}" srcId="{FBC7BA48-C4E8-4F36-84A5-CEE3E55FAC68}" destId="{79672502-CD74-40B4-B27B-08F6E00BF85B}" srcOrd="1" destOrd="0" parTransId="{C02574AC-8E84-41EF-A3FA-03485460D4CF}" sibTransId="{F27BB08F-D964-4855-814F-2F6C3D08BCA3}"/>
    <dgm:cxn modelId="{FB26E9C3-ED55-46DF-B8DF-F657605A1D9C}" type="presOf" srcId="{79672502-CD74-40B4-B27B-08F6E00BF85B}" destId="{F9B388F8-92CA-4339-BCE2-8B9578A5B76C}" srcOrd="0" destOrd="1" presId="urn:microsoft.com/office/officeart/2018/2/layout/IconLabelDescriptionList"/>
    <dgm:cxn modelId="{C2AFCCCE-BF0A-4BA6-A879-D9CF5BBEE942}" srcId="{B92EB585-1B22-4203-8D9E-247679553E59}" destId="{1C0238D9-4F20-4DD9-B1D3-24DEC5D806AF}" srcOrd="0" destOrd="0" parTransId="{3B863BE6-942A-48C0-897A-7BF7571E1C8E}" sibTransId="{92B53A7C-FF34-4F19-9E0F-01139EF108D5}"/>
    <dgm:cxn modelId="{2DC221D3-0318-4441-BF9E-DD3F6F34FA1E}" srcId="{C44175FE-E96E-490B-8F58-1A647EA2F068}" destId="{FE23960B-4B9F-4E1A-8789-E8C6C64F84B3}" srcOrd="1" destOrd="0" parTransId="{4531A378-E0CF-4C71-881C-332E230639AD}" sibTransId="{16CAF9A6-3400-479E-B81B-0D82ABBACCEA}"/>
    <dgm:cxn modelId="{B533BBFC-12CA-4849-A2CC-8844765237B4}" type="presOf" srcId="{43AFB0EB-5858-4BF3-8533-3DBBC688A6D6}" destId="{BA090BF8-27F7-4C69-AD8D-49E753524C54}" srcOrd="0" destOrd="3" presId="urn:microsoft.com/office/officeart/2018/2/layout/IconLabelDescriptionList"/>
    <dgm:cxn modelId="{087BDC5B-5815-4F90-AC49-837F74F5242C}" type="presParOf" srcId="{0EF3963D-7481-41A7-A0DE-8E97368373B0}" destId="{A42ABC0F-DA59-46FE-80BF-B75CC5BE4E3A}" srcOrd="0" destOrd="0" presId="urn:microsoft.com/office/officeart/2018/2/layout/IconLabelDescriptionList"/>
    <dgm:cxn modelId="{EC66E7A0-D8EE-4B35-84FA-C418F94455DA}" type="presParOf" srcId="{A42ABC0F-DA59-46FE-80BF-B75CC5BE4E3A}" destId="{52D362CC-719F-48BB-A4AA-3F3CCE39173E}" srcOrd="0" destOrd="0" presId="urn:microsoft.com/office/officeart/2018/2/layout/IconLabelDescriptionList"/>
    <dgm:cxn modelId="{BB34D3DC-A49A-4F48-8C4D-A721FAF197FC}" type="presParOf" srcId="{A42ABC0F-DA59-46FE-80BF-B75CC5BE4E3A}" destId="{856BB07D-3564-49D0-AAD8-70C2155A53A5}" srcOrd="1" destOrd="0" presId="urn:microsoft.com/office/officeart/2018/2/layout/IconLabelDescriptionList"/>
    <dgm:cxn modelId="{D341801E-CA60-47BC-9DFE-2D9E766ECFCA}" type="presParOf" srcId="{A42ABC0F-DA59-46FE-80BF-B75CC5BE4E3A}" destId="{98A7DC81-6CB6-400D-A984-794410AF743C}" srcOrd="2" destOrd="0" presId="urn:microsoft.com/office/officeart/2018/2/layout/IconLabelDescriptionList"/>
    <dgm:cxn modelId="{DE7D31D6-2299-430C-9572-E53304848D1C}" type="presParOf" srcId="{A42ABC0F-DA59-46FE-80BF-B75CC5BE4E3A}" destId="{2DEE3612-F747-40BB-9971-00A5C373C71E}" srcOrd="3" destOrd="0" presId="urn:microsoft.com/office/officeart/2018/2/layout/IconLabelDescriptionList"/>
    <dgm:cxn modelId="{6054CCF3-966E-47F7-B489-EC377C937950}" type="presParOf" srcId="{A42ABC0F-DA59-46FE-80BF-B75CC5BE4E3A}" destId="{F9B388F8-92CA-4339-BCE2-8B9578A5B76C}" srcOrd="4" destOrd="0" presId="urn:microsoft.com/office/officeart/2018/2/layout/IconLabelDescriptionList"/>
    <dgm:cxn modelId="{CEF4371C-1802-4D15-91DE-9977EB2D8851}" type="presParOf" srcId="{0EF3963D-7481-41A7-A0DE-8E97368373B0}" destId="{C5A07BA2-117E-4118-B6DA-4F8983478C38}" srcOrd="1" destOrd="0" presId="urn:microsoft.com/office/officeart/2018/2/layout/IconLabelDescriptionList"/>
    <dgm:cxn modelId="{BBFB7EA5-3B3D-4BBB-9928-1216E2CF3A8C}" type="presParOf" srcId="{0EF3963D-7481-41A7-A0DE-8E97368373B0}" destId="{4118C290-56E4-4CC6-8A32-B8F14EE42875}" srcOrd="2" destOrd="0" presId="urn:microsoft.com/office/officeart/2018/2/layout/IconLabelDescriptionList"/>
    <dgm:cxn modelId="{16FD196C-70C7-4396-9F71-8DDA8D6AABB5}" type="presParOf" srcId="{4118C290-56E4-4CC6-8A32-B8F14EE42875}" destId="{CDC11DC4-EB84-498B-9767-EAB9D8BA3C8E}" srcOrd="0" destOrd="0" presId="urn:microsoft.com/office/officeart/2018/2/layout/IconLabelDescriptionList"/>
    <dgm:cxn modelId="{C5021FDC-3C64-4BB0-AB80-DC699F58F686}" type="presParOf" srcId="{4118C290-56E4-4CC6-8A32-B8F14EE42875}" destId="{8A9D11BF-5E8D-4A62-A29B-E17BCCA2158E}" srcOrd="1" destOrd="0" presId="urn:microsoft.com/office/officeart/2018/2/layout/IconLabelDescriptionList"/>
    <dgm:cxn modelId="{BC76D855-24FC-4030-BD14-31EDCA9B160E}" type="presParOf" srcId="{4118C290-56E4-4CC6-8A32-B8F14EE42875}" destId="{D02691E2-AE9D-469D-A906-07AF448DF24C}" srcOrd="2" destOrd="0" presId="urn:microsoft.com/office/officeart/2018/2/layout/IconLabelDescriptionList"/>
    <dgm:cxn modelId="{056640EE-E311-43D1-A86D-661D9D955FE0}" type="presParOf" srcId="{4118C290-56E4-4CC6-8A32-B8F14EE42875}" destId="{628FB831-1A9E-47AE-8455-88DFBAABBFCE}" srcOrd="3" destOrd="0" presId="urn:microsoft.com/office/officeart/2018/2/layout/IconLabelDescriptionList"/>
    <dgm:cxn modelId="{F79FA7BA-9C55-4E58-82CA-76CD099BA524}" type="presParOf" srcId="{4118C290-56E4-4CC6-8A32-B8F14EE42875}" destId="{BA090BF8-27F7-4C69-AD8D-49E753524C54}" srcOrd="4" destOrd="0" presId="urn:microsoft.com/office/officeart/2018/2/layout/IconLabelDescriptionList"/>
    <dgm:cxn modelId="{BB0B6396-E67B-42A1-891C-FE08CEC12C2D}" type="presParOf" srcId="{0EF3963D-7481-41A7-A0DE-8E97368373B0}" destId="{987F5143-CCA0-410B-849D-188472594722}" srcOrd="3" destOrd="0" presId="urn:microsoft.com/office/officeart/2018/2/layout/IconLabelDescriptionList"/>
    <dgm:cxn modelId="{C4704060-F90B-4FE0-BAA7-A74255BB6686}" type="presParOf" srcId="{0EF3963D-7481-41A7-A0DE-8E97368373B0}" destId="{1A9ECB5D-C06A-4B25-BFFB-F2449296E978}" srcOrd="4" destOrd="0" presId="urn:microsoft.com/office/officeart/2018/2/layout/IconLabelDescriptionList"/>
    <dgm:cxn modelId="{DA125CF8-935D-4DCE-B5C9-36C294159136}" type="presParOf" srcId="{1A9ECB5D-C06A-4B25-BFFB-F2449296E978}" destId="{B2D73625-40AB-4C44-9228-AA2ED3029CB5}" srcOrd="0" destOrd="0" presId="urn:microsoft.com/office/officeart/2018/2/layout/IconLabelDescriptionList"/>
    <dgm:cxn modelId="{CCD34B89-E905-4EBD-A02D-4F85BF81B2DC}" type="presParOf" srcId="{1A9ECB5D-C06A-4B25-BFFB-F2449296E978}" destId="{D7061393-3432-4473-B656-EA3C99B1594A}" srcOrd="1" destOrd="0" presId="urn:microsoft.com/office/officeart/2018/2/layout/IconLabelDescriptionList"/>
    <dgm:cxn modelId="{9ABE9578-2BCB-4B0D-A9E8-658FE3F677BD}" type="presParOf" srcId="{1A9ECB5D-C06A-4B25-BFFB-F2449296E978}" destId="{4DDC05E0-52A4-4242-9D19-2F4E560D43C0}" srcOrd="2" destOrd="0" presId="urn:microsoft.com/office/officeart/2018/2/layout/IconLabelDescriptionList"/>
    <dgm:cxn modelId="{ADA3B0A1-1E62-4268-94B9-102F1ECD0B82}" type="presParOf" srcId="{1A9ECB5D-C06A-4B25-BFFB-F2449296E978}" destId="{B2964AD2-2B1D-4AA4-87B2-220651FC78FB}" srcOrd="3" destOrd="0" presId="urn:microsoft.com/office/officeart/2018/2/layout/IconLabelDescriptionList"/>
    <dgm:cxn modelId="{D0D8C95E-E471-48EB-84EA-1BC960AF9267}" type="presParOf" srcId="{1A9ECB5D-C06A-4B25-BFFB-F2449296E978}" destId="{1EF0F17B-FE38-4AA8-AF7C-5AF19C70AC4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F8504D-B679-4780-AD41-98BA9F2F6322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A9BA3C6-7C02-4EC2-AB9E-BE4C1BFB2701}">
      <dgm:prSet/>
      <dgm:spPr/>
      <dgm:t>
        <a:bodyPr/>
        <a:lstStyle/>
        <a:p>
          <a:r>
            <a:rPr lang="en-US" dirty="0"/>
            <a:t>Messages</a:t>
          </a:r>
        </a:p>
      </dgm:t>
    </dgm:pt>
    <dgm:pt modelId="{1DD2B1F3-C057-4BB7-BA63-3B27E2446048}" type="parTrans" cxnId="{D32C942A-2BED-426C-8CB2-51B65AEF3887}">
      <dgm:prSet/>
      <dgm:spPr/>
      <dgm:t>
        <a:bodyPr/>
        <a:lstStyle/>
        <a:p>
          <a:endParaRPr lang="en-US"/>
        </a:p>
      </dgm:t>
    </dgm:pt>
    <dgm:pt modelId="{7D308AE0-DEA3-42F2-9179-998BD7AD3848}" type="sibTrans" cxnId="{D32C942A-2BED-426C-8CB2-51B65AEF3887}">
      <dgm:prSet/>
      <dgm:spPr/>
      <dgm:t>
        <a:bodyPr/>
        <a:lstStyle/>
        <a:p>
          <a:endParaRPr lang="en-US"/>
        </a:p>
      </dgm:t>
    </dgm:pt>
    <dgm:pt modelId="{E9A1DF4E-1226-4CA8-9A56-BA7615A550BF}">
      <dgm:prSet/>
      <dgm:spPr/>
      <dgm:t>
        <a:bodyPr/>
        <a:lstStyle/>
        <a:p>
          <a:r>
            <a:rPr lang="en-US"/>
            <a:t>Internal</a:t>
          </a:r>
        </a:p>
      </dgm:t>
    </dgm:pt>
    <dgm:pt modelId="{A59ED0F3-2741-49F5-900D-C8D2DF8F4ACF}" type="parTrans" cxnId="{B1884A5B-142E-42E6-A504-F89590151EA3}">
      <dgm:prSet/>
      <dgm:spPr/>
      <dgm:t>
        <a:bodyPr/>
        <a:lstStyle/>
        <a:p>
          <a:endParaRPr lang="en-US"/>
        </a:p>
      </dgm:t>
    </dgm:pt>
    <dgm:pt modelId="{33CBE39B-8A33-4BE1-91A0-51BC6282F9FE}" type="sibTrans" cxnId="{B1884A5B-142E-42E6-A504-F89590151EA3}">
      <dgm:prSet/>
      <dgm:spPr/>
      <dgm:t>
        <a:bodyPr/>
        <a:lstStyle/>
        <a:p>
          <a:endParaRPr lang="en-US"/>
        </a:p>
      </dgm:t>
    </dgm:pt>
    <dgm:pt modelId="{4D72B546-EFC0-4937-A63D-B3F57AE2ED57}">
      <dgm:prSet/>
      <dgm:spPr/>
      <dgm:t>
        <a:bodyPr/>
        <a:lstStyle/>
        <a:p>
          <a:r>
            <a:rPr lang="en-US"/>
            <a:t>Users</a:t>
          </a:r>
        </a:p>
      </dgm:t>
    </dgm:pt>
    <dgm:pt modelId="{6BB249EB-6A43-4119-AD2B-00CD7266D0EF}" type="parTrans" cxnId="{0B3AC22B-CF19-449F-9F87-A7B4F80AD219}">
      <dgm:prSet/>
      <dgm:spPr/>
      <dgm:t>
        <a:bodyPr/>
        <a:lstStyle/>
        <a:p>
          <a:endParaRPr lang="en-US"/>
        </a:p>
      </dgm:t>
    </dgm:pt>
    <dgm:pt modelId="{895992C7-5C84-4D19-92F6-30DADB9C04ED}" type="sibTrans" cxnId="{0B3AC22B-CF19-449F-9F87-A7B4F80AD219}">
      <dgm:prSet/>
      <dgm:spPr/>
      <dgm:t>
        <a:bodyPr/>
        <a:lstStyle/>
        <a:p>
          <a:endParaRPr lang="en-US"/>
        </a:p>
      </dgm:t>
    </dgm:pt>
    <dgm:pt modelId="{3CAE1553-ABAA-4D9C-9F52-579F4A8D93B0}">
      <dgm:prSet/>
      <dgm:spPr/>
      <dgm:t>
        <a:bodyPr/>
        <a:lstStyle/>
        <a:p>
          <a:r>
            <a:rPr lang="en-US"/>
            <a:t>External</a:t>
          </a:r>
        </a:p>
      </dgm:t>
    </dgm:pt>
    <dgm:pt modelId="{A22AD7EA-30FC-4D15-A192-17FFBED2912F}" type="parTrans" cxnId="{A5516F53-6F15-40E5-9AF7-DDDBBADA8EC2}">
      <dgm:prSet/>
      <dgm:spPr/>
      <dgm:t>
        <a:bodyPr/>
        <a:lstStyle/>
        <a:p>
          <a:endParaRPr lang="en-US"/>
        </a:p>
      </dgm:t>
    </dgm:pt>
    <dgm:pt modelId="{873A6CEA-EE7B-40F0-B4DB-A3737376B14D}" type="sibTrans" cxnId="{A5516F53-6F15-40E5-9AF7-DDDBBADA8EC2}">
      <dgm:prSet/>
      <dgm:spPr/>
      <dgm:t>
        <a:bodyPr/>
        <a:lstStyle/>
        <a:p>
          <a:endParaRPr lang="en-US"/>
        </a:p>
      </dgm:t>
    </dgm:pt>
    <dgm:pt modelId="{EEA85529-9EA2-4C52-9C2C-F63CAB17414B}">
      <dgm:prSet/>
      <dgm:spPr/>
      <dgm:t>
        <a:bodyPr/>
        <a:lstStyle/>
        <a:p>
          <a:r>
            <a:rPr lang="en-US"/>
            <a:t>Automated to user email address</a:t>
          </a:r>
        </a:p>
      </dgm:t>
    </dgm:pt>
    <dgm:pt modelId="{DA8F2688-347E-419E-B3E9-BCA7CAC98147}" type="parTrans" cxnId="{CB486B61-8960-4CA6-95B7-B59683B6FFC5}">
      <dgm:prSet/>
      <dgm:spPr/>
      <dgm:t>
        <a:bodyPr/>
        <a:lstStyle/>
        <a:p>
          <a:endParaRPr lang="en-US"/>
        </a:p>
      </dgm:t>
    </dgm:pt>
    <dgm:pt modelId="{028FD00B-8844-4EC2-AAF9-5965C7F3C250}" type="sibTrans" cxnId="{CB486B61-8960-4CA6-95B7-B59683B6FFC5}">
      <dgm:prSet/>
      <dgm:spPr/>
      <dgm:t>
        <a:bodyPr/>
        <a:lstStyle/>
        <a:p>
          <a:endParaRPr lang="en-US"/>
        </a:p>
      </dgm:t>
    </dgm:pt>
    <dgm:pt modelId="{68AFC3C1-BD32-4977-B39C-24BF4AA4DD41}">
      <dgm:prSet/>
      <dgm:spPr/>
      <dgm:t>
        <a:bodyPr/>
        <a:lstStyle/>
        <a:p>
          <a:r>
            <a:rPr lang="en-US"/>
            <a:t>Documents</a:t>
          </a:r>
        </a:p>
      </dgm:t>
    </dgm:pt>
    <dgm:pt modelId="{8EEF4386-9855-4906-A9F0-CF00AB032CD8}" type="parTrans" cxnId="{64B7A4C9-1707-4DA8-935C-B258D520F274}">
      <dgm:prSet/>
      <dgm:spPr/>
      <dgm:t>
        <a:bodyPr/>
        <a:lstStyle/>
        <a:p>
          <a:endParaRPr lang="en-US"/>
        </a:p>
      </dgm:t>
    </dgm:pt>
    <dgm:pt modelId="{79D1D5DB-9135-4A02-84BF-642B0585FB7F}" type="sibTrans" cxnId="{64B7A4C9-1707-4DA8-935C-B258D520F274}">
      <dgm:prSet/>
      <dgm:spPr/>
      <dgm:t>
        <a:bodyPr/>
        <a:lstStyle/>
        <a:p>
          <a:endParaRPr lang="en-US"/>
        </a:p>
      </dgm:t>
    </dgm:pt>
    <dgm:pt modelId="{8CDB55BF-0813-4BBF-97DE-84E7F74E5968}">
      <dgm:prSet/>
      <dgm:spPr/>
      <dgm:t>
        <a:bodyPr/>
        <a:lstStyle/>
        <a:p>
          <a:r>
            <a:rPr lang="en-US"/>
            <a:t>Policies</a:t>
          </a:r>
        </a:p>
      </dgm:t>
    </dgm:pt>
    <dgm:pt modelId="{E4030D74-84A2-4B4A-927A-ECB441B19AFC}" type="parTrans" cxnId="{4598A7BD-301E-40B9-8D7D-542801937F8E}">
      <dgm:prSet/>
      <dgm:spPr/>
      <dgm:t>
        <a:bodyPr/>
        <a:lstStyle/>
        <a:p>
          <a:endParaRPr lang="en-US"/>
        </a:p>
      </dgm:t>
    </dgm:pt>
    <dgm:pt modelId="{4FAB8EA6-C44A-4C3C-97EB-B50FE7326D13}" type="sibTrans" cxnId="{4598A7BD-301E-40B9-8D7D-542801937F8E}">
      <dgm:prSet/>
      <dgm:spPr/>
      <dgm:t>
        <a:bodyPr/>
        <a:lstStyle/>
        <a:p>
          <a:endParaRPr lang="en-US"/>
        </a:p>
      </dgm:t>
    </dgm:pt>
    <dgm:pt modelId="{DA7CF41B-D9EF-444A-ACA0-30A47DE4347C}">
      <dgm:prSet/>
      <dgm:spPr/>
      <dgm:t>
        <a:bodyPr/>
        <a:lstStyle/>
        <a:p>
          <a:r>
            <a:rPr lang="en-US"/>
            <a:t>Forms</a:t>
          </a:r>
        </a:p>
      </dgm:t>
    </dgm:pt>
    <dgm:pt modelId="{1AF97FCE-DE41-4C76-914A-853C9D6C10E1}" type="parTrans" cxnId="{5773ADC0-4360-41AB-92FC-85A935366E21}">
      <dgm:prSet/>
      <dgm:spPr/>
      <dgm:t>
        <a:bodyPr/>
        <a:lstStyle/>
        <a:p>
          <a:endParaRPr lang="en-US"/>
        </a:p>
      </dgm:t>
    </dgm:pt>
    <dgm:pt modelId="{7C3DA5C3-94FA-4BFE-A6CA-17E3B3894C70}" type="sibTrans" cxnId="{5773ADC0-4360-41AB-92FC-85A935366E21}">
      <dgm:prSet/>
      <dgm:spPr/>
      <dgm:t>
        <a:bodyPr/>
        <a:lstStyle/>
        <a:p>
          <a:endParaRPr lang="en-US"/>
        </a:p>
      </dgm:t>
    </dgm:pt>
    <dgm:pt modelId="{EC51F51D-519D-4A71-9775-F78FFE27F92A}">
      <dgm:prSet/>
      <dgm:spPr/>
      <dgm:t>
        <a:bodyPr/>
        <a:lstStyle/>
        <a:p>
          <a:r>
            <a:rPr lang="en-US"/>
            <a:t>Miscellaneous </a:t>
          </a:r>
        </a:p>
      </dgm:t>
    </dgm:pt>
    <dgm:pt modelId="{83825F2A-415F-45CB-A158-7E363E4763D4}" type="parTrans" cxnId="{2B42468B-76B2-4C6C-B261-A79DCEC7E7FE}">
      <dgm:prSet/>
      <dgm:spPr/>
      <dgm:t>
        <a:bodyPr/>
        <a:lstStyle/>
        <a:p>
          <a:endParaRPr lang="en-US"/>
        </a:p>
      </dgm:t>
    </dgm:pt>
    <dgm:pt modelId="{5883A614-7951-46EC-9A28-B8BD474DF414}" type="sibTrans" cxnId="{2B42468B-76B2-4C6C-B261-A79DCEC7E7FE}">
      <dgm:prSet/>
      <dgm:spPr/>
      <dgm:t>
        <a:bodyPr/>
        <a:lstStyle/>
        <a:p>
          <a:endParaRPr lang="en-US"/>
        </a:p>
      </dgm:t>
    </dgm:pt>
    <dgm:pt modelId="{6DAC4CE0-AA8D-4D93-AB5E-AA1F5BFF9C84}" type="pres">
      <dgm:prSet presAssocID="{67F8504D-B679-4780-AD41-98BA9F2F63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B53A87-E453-49D0-BB92-BA1907176869}" type="pres">
      <dgm:prSet presAssocID="{3A9BA3C6-7C02-4EC2-AB9E-BE4C1BFB2701}" presName="hierRoot1" presStyleCnt="0"/>
      <dgm:spPr/>
    </dgm:pt>
    <dgm:pt modelId="{480F6CEF-6684-4982-AD2B-730B2FC3303D}" type="pres">
      <dgm:prSet presAssocID="{3A9BA3C6-7C02-4EC2-AB9E-BE4C1BFB2701}" presName="composite" presStyleCnt="0"/>
      <dgm:spPr/>
    </dgm:pt>
    <dgm:pt modelId="{E0D158EE-B3D6-45BB-B678-E108284FA608}" type="pres">
      <dgm:prSet presAssocID="{3A9BA3C6-7C02-4EC2-AB9E-BE4C1BFB2701}" presName="background" presStyleLbl="node0" presStyleIdx="0" presStyleCnt="2"/>
      <dgm:spPr/>
    </dgm:pt>
    <dgm:pt modelId="{888C0153-7EE2-44B7-9A40-ADE2858ECFA0}" type="pres">
      <dgm:prSet presAssocID="{3A9BA3C6-7C02-4EC2-AB9E-BE4C1BFB2701}" presName="text" presStyleLbl="fgAcc0" presStyleIdx="0" presStyleCnt="2">
        <dgm:presLayoutVars>
          <dgm:chPref val="3"/>
        </dgm:presLayoutVars>
      </dgm:prSet>
      <dgm:spPr/>
    </dgm:pt>
    <dgm:pt modelId="{A9CF1D2F-745F-4C84-8BBF-32C3C03001E3}" type="pres">
      <dgm:prSet presAssocID="{3A9BA3C6-7C02-4EC2-AB9E-BE4C1BFB2701}" presName="hierChild2" presStyleCnt="0"/>
      <dgm:spPr/>
    </dgm:pt>
    <dgm:pt modelId="{5F5E08A6-2D50-4A47-9250-FC85E1776528}" type="pres">
      <dgm:prSet presAssocID="{A59ED0F3-2741-49F5-900D-C8D2DF8F4ACF}" presName="Name10" presStyleLbl="parChTrans1D2" presStyleIdx="0" presStyleCnt="5"/>
      <dgm:spPr/>
    </dgm:pt>
    <dgm:pt modelId="{6280039B-C8A3-418E-91C2-3388ED1D4E2C}" type="pres">
      <dgm:prSet presAssocID="{E9A1DF4E-1226-4CA8-9A56-BA7615A550BF}" presName="hierRoot2" presStyleCnt="0"/>
      <dgm:spPr/>
    </dgm:pt>
    <dgm:pt modelId="{0E86A601-1FC9-4E92-9040-B65FE062C865}" type="pres">
      <dgm:prSet presAssocID="{E9A1DF4E-1226-4CA8-9A56-BA7615A550BF}" presName="composite2" presStyleCnt="0"/>
      <dgm:spPr/>
    </dgm:pt>
    <dgm:pt modelId="{5C2FFC02-FC40-4FF4-ACAE-1E6F0FCF01B7}" type="pres">
      <dgm:prSet presAssocID="{E9A1DF4E-1226-4CA8-9A56-BA7615A550BF}" presName="background2" presStyleLbl="node2" presStyleIdx="0" presStyleCnt="5"/>
      <dgm:spPr/>
    </dgm:pt>
    <dgm:pt modelId="{554C2BCB-4EC8-41A0-8FFA-829D4E706ABA}" type="pres">
      <dgm:prSet presAssocID="{E9A1DF4E-1226-4CA8-9A56-BA7615A550BF}" presName="text2" presStyleLbl="fgAcc2" presStyleIdx="0" presStyleCnt="5">
        <dgm:presLayoutVars>
          <dgm:chPref val="3"/>
        </dgm:presLayoutVars>
      </dgm:prSet>
      <dgm:spPr/>
    </dgm:pt>
    <dgm:pt modelId="{5E163343-CE6A-434A-B9E4-86CD3864ED90}" type="pres">
      <dgm:prSet presAssocID="{E9A1DF4E-1226-4CA8-9A56-BA7615A550BF}" presName="hierChild3" presStyleCnt="0"/>
      <dgm:spPr/>
    </dgm:pt>
    <dgm:pt modelId="{69EDE81C-219B-455F-9AF4-F63120EA5298}" type="pres">
      <dgm:prSet presAssocID="{6BB249EB-6A43-4119-AD2B-00CD7266D0EF}" presName="Name17" presStyleLbl="parChTrans1D3" presStyleIdx="0" presStyleCnt="2"/>
      <dgm:spPr/>
    </dgm:pt>
    <dgm:pt modelId="{F595FD2A-1DE3-45F5-AEA6-1D8A34A2C1D6}" type="pres">
      <dgm:prSet presAssocID="{4D72B546-EFC0-4937-A63D-B3F57AE2ED57}" presName="hierRoot3" presStyleCnt="0"/>
      <dgm:spPr/>
    </dgm:pt>
    <dgm:pt modelId="{BE824BBC-CB38-4032-96ED-AFE126FF700F}" type="pres">
      <dgm:prSet presAssocID="{4D72B546-EFC0-4937-A63D-B3F57AE2ED57}" presName="composite3" presStyleCnt="0"/>
      <dgm:spPr/>
    </dgm:pt>
    <dgm:pt modelId="{16408334-6E34-4BE9-8113-F051791943CC}" type="pres">
      <dgm:prSet presAssocID="{4D72B546-EFC0-4937-A63D-B3F57AE2ED57}" presName="background3" presStyleLbl="node3" presStyleIdx="0" presStyleCnt="2"/>
      <dgm:spPr/>
    </dgm:pt>
    <dgm:pt modelId="{1BC5ED12-07E3-42BA-A899-52E6C13E70B5}" type="pres">
      <dgm:prSet presAssocID="{4D72B546-EFC0-4937-A63D-B3F57AE2ED57}" presName="text3" presStyleLbl="fgAcc3" presStyleIdx="0" presStyleCnt="2">
        <dgm:presLayoutVars>
          <dgm:chPref val="3"/>
        </dgm:presLayoutVars>
      </dgm:prSet>
      <dgm:spPr/>
    </dgm:pt>
    <dgm:pt modelId="{64A65B8A-FF43-4D7B-9300-3A70AC131D55}" type="pres">
      <dgm:prSet presAssocID="{4D72B546-EFC0-4937-A63D-B3F57AE2ED57}" presName="hierChild4" presStyleCnt="0"/>
      <dgm:spPr/>
    </dgm:pt>
    <dgm:pt modelId="{3B360724-5A0E-410E-94AA-186555BF213F}" type="pres">
      <dgm:prSet presAssocID="{A22AD7EA-30FC-4D15-A192-17FFBED2912F}" presName="Name10" presStyleLbl="parChTrans1D2" presStyleIdx="1" presStyleCnt="5"/>
      <dgm:spPr/>
    </dgm:pt>
    <dgm:pt modelId="{B86D8881-AB41-469C-B1F5-234D872C6EC2}" type="pres">
      <dgm:prSet presAssocID="{3CAE1553-ABAA-4D9C-9F52-579F4A8D93B0}" presName="hierRoot2" presStyleCnt="0"/>
      <dgm:spPr/>
    </dgm:pt>
    <dgm:pt modelId="{CAD24A43-1291-40FF-95E7-8C7D675794B5}" type="pres">
      <dgm:prSet presAssocID="{3CAE1553-ABAA-4D9C-9F52-579F4A8D93B0}" presName="composite2" presStyleCnt="0"/>
      <dgm:spPr/>
    </dgm:pt>
    <dgm:pt modelId="{0EF9A923-738D-4FC5-91B2-F902EF97E2E4}" type="pres">
      <dgm:prSet presAssocID="{3CAE1553-ABAA-4D9C-9F52-579F4A8D93B0}" presName="background2" presStyleLbl="node2" presStyleIdx="1" presStyleCnt="5"/>
      <dgm:spPr/>
    </dgm:pt>
    <dgm:pt modelId="{9D58A161-0565-4F98-9CFF-C97903874E3E}" type="pres">
      <dgm:prSet presAssocID="{3CAE1553-ABAA-4D9C-9F52-579F4A8D93B0}" presName="text2" presStyleLbl="fgAcc2" presStyleIdx="1" presStyleCnt="5">
        <dgm:presLayoutVars>
          <dgm:chPref val="3"/>
        </dgm:presLayoutVars>
      </dgm:prSet>
      <dgm:spPr/>
    </dgm:pt>
    <dgm:pt modelId="{9D732F25-41AA-4F16-AF52-49BF0CA5663C}" type="pres">
      <dgm:prSet presAssocID="{3CAE1553-ABAA-4D9C-9F52-579F4A8D93B0}" presName="hierChild3" presStyleCnt="0"/>
      <dgm:spPr/>
    </dgm:pt>
    <dgm:pt modelId="{FF20F5F8-8255-4AA1-A1A5-F9C6F69655C5}" type="pres">
      <dgm:prSet presAssocID="{DA8F2688-347E-419E-B3E9-BCA7CAC98147}" presName="Name17" presStyleLbl="parChTrans1D3" presStyleIdx="1" presStyleCnt="2"/>
      <dgm:spPr/>
    </dgm:pt>
    <dgm:pt modelId="{903D3C74-B0BD-400F-9A48-94EB089066EC}" type="pres">
      <dgm:prSet presAssocID="{EEA85529-9EA2-4C52-9C2C-F63CAB17414B}" presName="hierRoot3" presStyleCnt="0"/>
      <dgm:spPr/>
    </dgm:pt>
    <dgm:pt modelId="{F8ACF10C-AB21-4E5B-9EA2-D6C23C7FD60D}" type="pres">
      <dgm:prSet presAssocID="{EEA85529-9EA2-4C52-9C2C-F63CAB17414B}" presName="composite3" presStyleCnt="0"/>
      <dgm:spPr/>
    </dgm:pt>
    <dgm:pt modelId="{A5FBF1E3-D91F-41B3-BDC2-0EC32E1F47FB}" type="pres">
      <dgm:prSet presAssocID="{EEA85529-9EA2-4C52-9C2C-F63CAB17414B}" presName="background3" presStyleLbl="node3" presStyleIdx="1" presStyleCnt="2"/>
      <dgm:spPr/>
    </dgm:pt>
    <dgm:pt modelId="{6074634D-EBBB-42FE-B24A-2C5C86E4C416}" type="pres">
      <dgm:prSet presAssocID="{EEA85529-9EA2-4C52-9C2C-F63CAB17414B}" presName="text3" presStyleLbl="fgAcc3" presStyleIdx="1" presStyleCnt="2">
        <dgm:presLayoutVars>
          <dgm:chPref val="3"/>
        </dgm:presLayoutVars>
      </dgm:prSet>
      <dgm:spPr/>
    </dgm:pt>
    <dgm:pt modelId="{4E7C834D-45A9-454F-A91B-B5E47E6D8885}" type="pres">
      <dgm:prSet presAssocID="{EEA85529-9EA2-4C52-9C2C-F63CAB17414B}" presName="hierChild4" presStyleCnt="0"/>
      <dgm:spPr/>
    </dgm:pt>
    <dgm:pt modelId="{258D6D8A-23FF-4B4A-A5A4-8E689C91F2F5}" type="pres">
      <dgm:prSet presAssocID="{68AFC3C1-BD32-4977-B39C-24BF4AA4DD41}" presName="hierRoot1" presStyleCnt="0"/>
      <dgm:spPr/>
    </dgm:pt>
    <dgm:pt modelId="{3E8C4BD8-B87D-4FFA-A229-50A235CE4C0C}" type="pres">
      <dgm:prSet presAssocID="{68AFC3C1-BD32-4977-B39C-24BF4AA4DD41}" presName="composite" presStyleCnt="0"/>
      <dgm:spPr/>
    </dgm:pt>
    <dgm:pt modelId="{E97CDE32-1C8B-4FE1-BA19-858C6E00E458}" type="pres">
      <dgm:prSet presAssocID="{68AFC3C1-BD32-4977-B39C-24BF4AA4DD41}" presName="background" presStyleLbl="node0" presStyleIdx="1" presStyleCnt="2"/>
      <dgm:spPr/>
    </dgm:pt>
    <dgm:pt modelId="{B7DB095A-9FAA-40F3-962F-905AA080A0ED}" type="pres">
      <dgm:prSet presAssocID="{68AFC3C1-BD32-4977-B39C-24BF4AA4DD41}" presName="text" presStyleLbl="fgAcc0" presStyleIdx="1" presStyleCnt="2">
        <dgm:presLayoutVars>
          <dgm:chPref val="3"/>
        </dgm:presLayoutVars>
      </dgm:prSet>
      <dgm:spPr/>
    </dgm:pt>
    <dgm:pt modelId="{0C6D0DE3-2C5E-429F-8BBC-0F7370E0E5A1}" type="pres">
      <dgm:prSet presAssocID="{68AFC3C1-BD32-4977-B39C-24BF4AA4DD41}" presName="hierChild2" presStyleCnt="0"/>
      <dgm:spPr/>
    </dgm:pt>
    <dgm:pt modelId="{F0B1A953-D04C-409C-903E-C65CC67C8095}" type="pres">
      <dgm:prSet presAssocID="{E4030D74-84A2-4B4A-927A-ECB441B19AFC}" presName="Name10" presStyleLbl="parChTrans1D2" presStyleIdx="2" presStyleCnt="5"/>
      <dgm:spPr/>
    </dgm:pt>
    <dgm:pt modelId="{E96BAA07-4039-4002-AF76-2EA12B7E5350}" type="pres">
      <dgm:prSet presAssocID="{8CDB55BF-0813-4BBF-97DE-84E7F74E5968}" presName="hierRoot2" presStyleCnt="0"/>
      <dgm:spPr/>
    </dgm:pt>
    <dgm:pt modelId="{385A3E86-E2D2-445F-BA73-4350B7D2A7C5}" type="pres">
      <dgm:prSet presAssocID="{8CDB55BF-0813-4BBF-97DE-84E7F74E5968}" presName="composite2" presStyleCnt="0"/>
      <dgm:spPr/>
    </dgm:pt>
    <dgm:pt modelId="{5A041E01-4B5E-4D1D-85F1-1563BBED08F9}" type="pres">
      <dgm:prSet presAssocID="{8CDB55BF-0813-4BBF-97DE-84E7F74E5968}" presName="background2" presStyleLbl="node2" presStyleIdx="2" presStyleCnt="5"/>
      <dgm:spPr/>
    </dgm:pt>
    <dgm:pt modelId="{B42D0E0B-5E9A-41BF-913B-30C056E973D0}" type="pres">
      <dgm:prSet presAssocID="{8CDB55BF-0813-4BBF-97DE-84E7F74E5968}" presName="text2" presStyleLbl="fgAcc2" presStyleIdx="2" presStyleCnt="5">
        <dgm:presLayoutVars>
          <dgm:chPref val="3"/>
        </dgm:presLayoutVars>
      </dgm:prSet>
      <dgm:spPr/>
    </dgm:pt>
    <dgm:pt modelId="{035D9301-D284-4386-A8FE-6C7319A3F793}" type="pres">
      <dgm:prSet presAssocID="{8CDB55BF-0813-4BBF-97DE-84E7F74E5968}" presName="hierChild3" presStyleCnt="0"/>
      <dgm:spPr/>
    </dgm:pt>
    <dgm:pt modelId="{D183DDB2-4018-41E3-9645-1CA337806EA3}" type="pres">
      <dgm:prSet presAssocID="{1AF97FCE-DE41-4C76-914A-853C9D6C10E1}" presName="Name10" presStyleLbl="parChTrans1D2" presStyleIdx="3" presStyleCnt="5"/>
      <dgm:spPr/>
    </dgm:pt>
    <dgm:pt modelId="{64497E67-E16A-416F-B0BE-0F878CBDED9E}" type="pres">
      <dgm:prSet presAssocID="{DA7CF41B-D9EF-444A-ACA0-30A47DE4347C}" presName="hierRoot2" presStyleCnt="0"/>
      <dgm:spPr/>
    </dgm:pt>
    <dgm:pt modelId="{598BAF68-B306-43C7-87E3-FC3C077F7EFB}" type="pres">
      <dgm:prSet presAssocID="{DA7CF41B-D9EF-444A-ACA0-30A47DE4347C}" presName="composite2" presStyleCnt="0"/>
      <dgm:spPr/>
    </dgm:pt>
    <dgm:pt modelId="{EC41A34A-D3A3-4EA3-AF45-5F66F8EF2A2B}" type="pres">
      <dgm:prSet presAssocID="{DA7CF41B-D9EF-444A-ACA0-30A47DE4347C}" presName="background2" presStyleLbl="node2" presStyleIdx="3" presStyleCnt="5"/>
      <dgm:spPr/>
    </dgm:pt>
    <dgm:pt modelId="{0114E70D-B719-4BB1-BF43-568E6EA73D94}" type="pres">
      <dgm:prSet presAssocID="{DA7CF41B-D9EF-444A-ACA0-30A47DE4347C}" presName="text2" presStyleLbl="fgAcc2" presStyleIdx="3" presStyleCnt="5">
        <dgm:presLayoutVars>
          <dgm:chPref val="3"/>
        </dgm:presLayoutVars>
      </dgm:prSet>
      <dgm:spPr/>
    </dgm:pt>
    <dgm:pt modelId="{6A84FE71-79EB-49CD-A61F-BEDA0C9E0D2C}" type="pres">
      <dgm:prSet presAssocID="{DA7CF41B-D9EF-444A-ACA0-30A47DE4347C}" presName="hierChild3" presStyleCnt="0"/>
      <dgm:spPr/>
    </dgm:pt>
    <dgm:pt modelId="{4AE50242-723B-4A83-BC4D-2E4FF6461A93}" type="pres">
      <dgm:prSet presAssocID="{83825F2A-415F-45CB-A158-7E363E4763D4}" presName="Name10" presStyleLbl="parChTrans1D2" presStyleIdx="4" presStyleCnt="5"/>
      <dgm:spPr/>
    </dgm:pt>
    <dgm:pt modelId="{4CF09966-1E26-42B0-AABD-2AEEDCC8264C}" type="pres">
      <dgm:prSet presAssocID="{EC51F51D-519D-4A71-9775-F78FFE27F92A}" presName="hierRoot2" presStyleCnt="0"/>
      <dgm:spPr/>
    </dgm:pt>
    <dgm:pt modelId="{9D9F3090-095E-48B5-8DD6-F18A5BCE3E94}" type="pres">
      <dgm:prSet presAssocID="{EC51F51D-519D-4A71-9775-F78FFE27F92A}" presName="composite2" presStyleCnt="0"/>
      <dgm:spPr/>
    </dgm:pt>
    <dgm:pt modelId="{D4DABB23-F3B7-4744-8F18-B5101F80D0E3}" type="pres">
      <dgm:prSet presAssocID="{EC51F51D-519D-4A71-9775-F78FFE27F92A}" presName="background2" presStyleLbl="node2" presStyleIdx="4" presStyleCnt="5"/>
      <dgm:spPr/>
    </dgm:pt>
    <dgm:pt modelId="{330BB28B-E87A-4C81-9387-D19A08B21589}" type="pres">
      <dgm:prSet presAssocID="{EC51F51D-519D-4A71-9775-F78FFE27F92A}" presName="text2" presStyleLbl="fgAcc2" presStyleIdx="4" presStyleCnt="5">
        <dgm:presLayoutVars>
          <dgm:chPref val="3"/>
        </dgm:presLayoutVars>
      </dgm:prSet>
      <dgm:spPr/>
    </dgm:pt>
    <dgm:pt modelId="{CD4CA9E2-332D-490F-913A-D3C235F2B29A}" type="pres">
      <dgm:prSet presAssocID="{EC51F51D-519D-4A71-9775-F78FFE27F92A}" presName="hierChild3" presStyleCnt="0"/>
      <dgm:spPr/>
    </dgm:pt>
  </dgm:ptLst>
  <dgm:cxnLst>
    <dgm:cxn modelId="{CE3D7C02-50FA-4AA5-AA13-6F700FC7509B}" type="presOf" srcId="{67F8504D-B679-4780-AD41-98BA9F2F6322}" destId="{6DAC4CE0-AA8D-4D93-AB5E-AA1F5BFF9C84}" srcOrd="0" destOrd="0" presId="urn:microsoft.com/office/officeart/2005/8/layout/hierarchy1"/>
    <dgm:cxn modelId="{578FBA02-0C63-4DB4-AB3A-3DFE1BF0A766}" type="presOf" srcId="{3A9BA3C6-7C02-4EC2-AB9E-BE4C1BFB2701}" destId="{888C0153-7EE2-44B7-9A40-ADE2858ECFA0}" srcOrd="0" destOrd="0" presId="urn:microsoft.com/office/officeart/2005/8/layout/hierarchy1"/>
    <dgm:cxn modelId="{3295550A-DB8F-45B0-BB03-F5C820F31502}" type="presOf" srcId="{3CAE1553-ABAA-4D9C-9F52-579F4A8D93B0}" destId="{9D58A161-0565-4F98-9CFF-C97903874E3E}" srcOrd="0" destOrd="0" presId="urn:microsoft.com/office/officeart/2005/8/layout/hierarchy1"/>
    <dgm:cxn modelId="{2754F918-292E-4607-8671-704D95C6ABFB}" type="presOf" srcId="{DA8F2688-347E-419E-B3E9-BCA7CAC98147}" destId="{FF20F5F8-8255-4AA1-A1A5-F9C6F69655C5}" srcOrd="0" destOrd="0" presId="urn:microsoft.com/office/officeart/2005/8/layout/hierarchy1"/>
    <dgm:cxn modelId="{91FA5F23-4BA8-448A-8093-E3F8AB686913}" type="presOf" srcId="{EC51F51D-519D-4A71-9775-F78FFE27F92A}" destId="{330BB28B-E87A-4C81-9387-D19A08B21589}" srcOrd="0" destOrd="0" presId="urn:microsoft.com/office/officeart/2005/8/layout/hierarchy1"/>
    <dgm:cxn modelId="{D32C942A-2BED-426C-8CB2-51B65AEF3887}" srcId="{67F8504D-B679-4780-AD41-98BA9F2F6322}" destId="{3A9BA3C6-7C02-4EC2-AB9E-BE4C1BFB2701}" srcOrd="0" destOrd="0" parTransId="{1DD2B1F3-C057-4BB7-BA63-3B27E2446048}" sibTransId="{7D308AE0-DEA3-42F2-9179-998BD7AD3848}"/>
    <dgm:cxn modelId="{9EC2F72A-7AB2-41C0-B0DB-31014D544A5F}" type="presOf" srcId="{EEA85529-9EA2-4C52-9C2C-F63CAB17414B}" destId="{6074634D-EBBB-42FE-B24A-2C5C86E4C416}" srcOrd="0" destOrd="0" presId="urn:microsoft.com/office/officeart/2005/8/layout/hierarchy1"/>
    <dgm:cxn modelId="{0B3AC22B-CF19-449F-9F87-A7B4F80AD219}" srcId="{E9A1DF4E-1226-4CA8-9A56-BA7615A550BF}" destId="{4D72B546-EFC0-4937-A63D-B3F57AE2ED57}" srcOrd="0" destOrd="0" parTransId="{6BB249EB-6A43-4119-AD2B-00CD7266D0EF}" sibTransId="{895992C7-5C84-4D19-92F6-30DADB9C04ED}"/>
    <dgm:cxn modelId="{65D8105B-97D8-4647-85C8-22E9CDB5EB4F}" type="presOf" srcId="{8CDB55BF-0813-4BBF-97DE-84E7F74E5968}" destId="{B42D0E0B-5E9A-41BF-913B-30C056E973D0}" srcOrd="0" destOrd="0" presId="urn:microsoft.com/office/officeart/2005/8/layout/hierarchy1"/>
    <dgm:cxn modelId="{B1884A5B-142E-42E6-A504-F89590151EA3}" srcId="{3A9BA3C6-7C02-4EC2-AB9E-BE4C1BFB2701}" destId="{E9A1DF4E-1226-4CA8-9A56-BA7615A550BF}" srcOrd="0" destOrd="0" parTransId="{A59ED0F3-2741-49F5-900D-C8D2DF8F4ACF}" sibTransId="{33CBE39B-8A33-4BE1-91A0-51BC6282F9FE}"/>
    <dgm:cxn modelId="{CB486B61-8960-4CA6-95B7-B59683B6FFC5}" srcId="{3CAE1553-ABAA-4D9C-9F52-579F4A8D93B0}" destId="{EEA85529-9EA2-4C52-9C2C-F63CAB17414B}" srcOrd="0" destOrd="0" parTransId="{DA8F2688-347E-419E-B3E9-BCA7CAC98147}" sibTransId="{028FD00B-8844-4EC2-AAF9-5965C7F3C250}"/>
    <dgm:cxn modelId="{7E5B5061-4031-4D56-AFDC-0C22D11F1DDF}" type="presOf" srcId="{6BB249EB-6A43-4119-AD2B-00CD7266D0EF}" destId="{69EDE81C-219B-455F-9AF4-F63120EA5298}" srcOrd="0" destOrd="0" presId="urn:microsoft.com/office/officeart/2005/8/layout/hierarchy1"/>
    <dgm:cxn modelId="{A42B466F-D13B-4AC4-8F9C-DFB31DCA6CBC}" type="presOf" srcId="{A22AD7EA-30FC-4D15-A192-17FFBED2912F}" destId="{3B360724-5A0E-410E-94AA-186555BF213F}" srcOrd="0" destOrd="0" presId="urn:microsoft.com/office/officeart/2005/8/layout/hierarchy1"/>
    <dgm:cxn modelId="{A5516F53-6F15-40E5-9AF7-DDDBBADA8EC2}" srcId="{3A9BA3C6-7C02-4EC2-AB9E-BE4C1BFB2701}" destId="{3CAE1553-ABAA-4D9C-9F52-579F4A8D93B0}" srcOrd="1" destOrd="0" parTransId="{A22AD7EA-30FC-4D15-A192-17FFBED2912F}" sibTransId="{873A6CEA-EE7B-40F0-B4DB-A3737376B14D}"/>
    <dgm:cxn modelId="{74FDC957-8CCF-4BA2-8C04-FCAD0D7D2F51}" type="presOf" srcId="{68AFC3C1-BD32-4977-B39C-24BF4AA4DD41}" destId="{B7DB095A-9FAA-40F3-962F-905AA080A0ED}" srcOrd="0" destOrd="0" presId="urn:microsoft.com/office/officeart/2005/8/layout/hierarchy1"/>
    <dgm:cxn modelId="{B62D7F7B-3D3D-45EE-A3CD-0D9583E1A958}" type="presOf" srcId="{4D72B546-EFC0-4937-A63D-B3F57AE2ED57}" destId="{1BC5ED12-07E3-42BA-A899-52E6C13E70B5}" srcOrd="0" destOrd="0" presId="urn:microsoft.com/office/officeart/2005/8/layout/hierarchy1"/>
    <dgm:cxn modelId="{9E0ED086-F667-404A-B4F6-E1D711BB07E4}" type="presOf" srcId="{83825F2A-415F-45CB-A158-7E363E4763D4}" destId="{4AE50242-723B-4A83-BC4D-2E4FF6461A93}" srcOrd="0" destOrd="0" presId="urn:microsoft.com/office/officeart/2005/8/layout/hierarchy1"/>
    <dgm:cxn modelId="{B32D1C88-F870-42B5-B5FF-B8BF4AF6E92D}" type="presOf" srcId="{E4030D74-84A2-4B4A-927A-ECB441B19AFC}" destId="{F0B1A953-D04C-409C-903E-C65CC67C8095}" srcOrd="0" destOrd="0" presId="urn:microsoft.com/office/officeart/2005/8/layout/hierarchy1"/>
    <dgm:cxn modelId="{2B42468B-76B2-4C6C-B261-A79DCEC7E7FE}" srcId="{68AFC3C1-BD32-4977-B39C-24BF4AA4DD41}" destId="{EC51F51D-519D-4A71-9775-F78FFE27F92A}" srcOrd="2" destOrd="0" parTransId="{83825F2A-415F-45CB-A158-7E363E4763D4}" sibTransId="{5883A614-7951-46EC-9A28-B8BD474DF414}"/>
    <dgm:cxn modelId="{DFAED0BC-8C05-4033-B78B-DA7DF3ED6D4E}" type="presOf" srcId="{A59ED0F3-2741-49F5-900D-C8D2DF8F4ACF}" destId="{5F5E08A6-2D50-4A47-9250-FC85E1776528}" srcOrd="0" destOrd="0" presId="urn:microsoft.com/office/officeart/2005/8/layout/hierarchy1"/>
    <dgm:cxn modelId="{4598A7BD-301E-40B9-8D7D-542801937F8E}" srcId="{68AFC3C1-BD32-4977-B39C-24BF4AA4DD41}" destId="{8CDB55BF-0813-4BBF-97DE-84E7F74E5968}" srcOrd="0" destOrd="0" parTransId="{E4030D74-84A2-4B4A-927A-ECB441B19AFC}" sibTransId="{4FAB8EA6-C44A-4C3C-97EB-B50FE7326D13}"/>
    <dgm:cxn modelId="{5773ADC0-4360-41AB-92FC-85A935366E21}" srcId="{68AFC3C1-BD32-4977-B39C-24BF4AA4DD41}" destId="{DA7CF41B-D9EF-444A-ACA0-30A47DE4347C}" srcOrd="1" destOrd="0" parTransId="{1AF97FCE-DE41-4C76-914A-853C9D6C10E1}" sibTransId="{7C3DA5C3-94FA-4BFE-A6CA-17E3B3894C70}"/>
    <dgm:cxn modelId="{64B7A4C9-1707-4DA8-935C-B258D520F274}" srcId="{67F8504D-B679-4780-AD41-98BA9F2F6322}" destId="{68AFC3C1-BD32-4977-B39C-24BF4AA4DD41}" srcOrd="1" destOrd="0" parTransId="{8EEF4386-9855-4906-A9F0-CF00AB032CD8}" sibTransId="{79D1D5DB-9135-4A02-84BF-642B0585FB7F}"/>
    <dgm:cxn modelId="{4EC33FCF-BC00-40AA-9035-103E786F4329}" type="presOf" srcId="{1AF97FCE-DE41-4C76-914A-853C9D6C10E1}" destId="{D183DDB2-4018-41E3-9645-1CA337806EA3}" srcOrd="0" destOrd="0" presId="urn:microsoft.com/office/officeart/2005/8/layout/hierarchy1"/>
    <dgm:cxn modelId="{ABB6A5EB-9C57-47FA-9DF6-F4149E34AE87}" type="presOf" srcId="{E9A1DF4E-1226-4CA8-9A56-BA7615A550BF}" destId="{554C2BCB-4EC8-41A0-8FFA-829D4E706ABA}" srcOrd="0" destOrd="0" presId="urn:microsoft.com/office/officeart/2005/8/layout/hierarchy1"/>
    <dgm:cxn modelId="{1C3BD4FB-9B81-4ED7-80FA-E8B9492DCE4E}" type="presOf" srcId="{DA7CF41B-D9EF-444A-ACA0-30A47DE4347C}" destId="{0114E70D-B719-4BB1-BF43-568E6EA73D94}" srcOrd="0" destOrd="0" presId="urn:microsoft.com/office/officeart/2005/8/layout/hierarchy1"/>
    <dgm:cxn modelId="{5C8FA17E-5FFB-473E-8DA6-C2C16B1A728B}" type="presParOf" srcId="{6DAC4CE0-AA8D-4D93-AB5E-AA1F5BFF9C84}" destId="{DDB53A87-E453-49D0-BB92-BA1907176869}" srcOrd="0" destOrd="0" presId="urn:microsoft.com/office/officeart/2005/8/layout/hierarchy1"/>
    <dgm:cxn modelId="{FC5D1C88-0268-4F5A-A5C7-4F23979242FC}" type="presParOf" srcId="{DDB53A87-E453-49D0-BB92-BA1907176869}" destId="{480F6CEF-6684-4982-AD2B-730B2FC3303D}" srcOrd="0" destOrd="0" presId="urn:microsoft.com/office/officeart/2005/8/layout/hierarchy1"/>
    <dgm:cxn modelId="{782B7ECF-3012-4662-86A5-0D3B338D19E6}" type="presParOf" srcId="{480F6CEF-6684-4982-AD2B-730B2FC3303D}" destId="{E0D158EE-B3D6-45BB-B678-E108284FA608}" srcOrd="0" destOrd="0" presId="urn:microsoft.com/office/officeart/2005/8/layout/hierarchy1"/>
    <dgm:cxn modelId="{47211944-45E7-4888-8A04-BB2D5F99F6F4}" type="presParOf" srcId="{480F6CEF-6684-4982-AD2B-730B2FC3303D}" destId="{888C0153-7EE2-44B7-9A40-ADE2858ECFA0}" srcOrd="1" destOrd="0" presId="urn:microsoft.com/office/officeart/2005/8/layout/hierarchy1"/>
    <dgm:cxn modelId="{CB6D995F-CE80-433C-929E-532BA2DC7B2F}" type="presParOf" srcId="{DDB53A87-E453-49D0-BB92-BA1907176869}" destId="{A9CF1D2F-745F-4C84-8BBF-32C3C03001E3}" srcOrd="1" destOrd="0" presId="urn:microsoft.com/office/officeart/2005/8/layout/hierarchy1"/>
    <dgm:cxn modelId="{7B0F522D-6537-444E-9CE8-1B0324CE66CA}" type="presParOf" srcId="{A9CF1D2F-745F-4C84-8BBF-32C3C03001E3}" destId="{5F5E08A6-2D50-4A47-9250-FC85E1776528}" srcOrd="0" destOrd="0" presId="urn:microsoft.com/office/officeart/2005/8/layout/hierarchy1"/>
    <dgm:cxn modelId="{1052E0E0-00D9-4B2C-8237-A3E41CA418F1}" type="presParOf" srcId="{A9CF1D2F-745F-4C84-8BBF-32C3C03001E3}" destId="{6280039B-C8A3-418E-91C2-3388ED1D4E2C}" srcOrd="1" destOrd="0" presId="urn:microsoft.com/office/officeart/2005/8/layout/hierarchy1"/>
    <dgm:cxn modelId="{E68BF4FD-6952-402E-8D83-D5B288F7C52A}" type="presParOf" srcId="{6280039B-C8A3-418E-91C2-3388ED1D4E2C}" destId="{0E86A601-1FC9-4E92-9040-B65FE062C865}" srcOrd="0" destOrd="0" presId="urn:microsoft.com/office/officeart/2005/8/layout/hierarchy1"/>
    <dgm:cxn modelId="{A8DEFD8D-46C0-487F-B0F0-95A98E6850E7}" type="presParOf" srcId="{0E86A601-1FC9-4E92-9040-B65FE062C865}" destId="{5C2FFC02-FC40-4FF4-ACAE-1E6F0FCF01B7}" srcOrd="0" destOrd="0" presId="urn:microsoft.com/office/officeart/2005/8/layout/hierarchy1"/>
    <dgm:cxn modelId="{D76DD594-A2FC-4D10-84C9-527AE374CB40}" type="presParOf" srcId="{0E86A601-1FC9-4E92-9040-B65FE062C865}" destId="{554C2BCB-4EC8-41A0-8FFA-829D4E706ABA}" srcOrd="1" destOrd="0" presId="urn:microsoft.com/office/officeart/2005/8/layout/hierarchy1"/>
    <dgm:cxn modelId="{72E9F195-63A5-4E59-8433-6371283678B0}" type="presParOf" srcId="{6280039B-C8A3-418E-91C2-3388ED1D4E2C}" destId="{5E163343-CE6A-434A-B9E4-86CD3864ED90}" srcOrd="1" destOrd="0" presId="urn:microsoft.com/office/officeart/2005/8/layout/hierarchy1"/>
    <dgm:cxn modelId="{8ABEEF9E-4FF3-4E99-A83B-BABC99607D67}" type="presParOf" srcId="{5E163343-CE6A-434A-B9E4-86CD3864ED90}" destId="{69EDE81C-219B-455F-9AF4-F63120EA5298}" srcOrd="0" destOrd="0" presId="urn:microsoft.com/office/officeart/2005/8/layout/hierarchy1"/>
    <dgm:cxn modelId="{3858F07C-ABD9-4972-81DF-6AEAAAF3F39E}" type="presParOf" srcId="{5E163343-CE6A-434A-B9E4-86CD3864ED90}" destId="{F595FD2A-1DE3-45F5-AEA6-1D8A34A2C1D6}" srcOrd="1" destOrd="0" presId="urn:microsoft.com/office/officeart/2005/8/layout/hierarchy1"/>
    <dgm:cxn modelId="{7BBDF2F6-9E2E-4821-9157-A0112BB14913}" type="presParOf" srcId="{F595FD2A-1DE3-45F5-AEA6-1D8A34A2C1D6}" destId="{BE824BBC-CB38-4032-96ED-AFE126FF700F}" srcOrd="0" destOrd="0" presId="urn:microsoft.com/office/officeart/2005/8/layout/hierarchy1"/>
    <dgm:cxn modelId="{77E8013D-9CBF-4771-9E13-46CBDA702AA8}" type="presParOf" srcId="{BE824BBC-CB38-4032-96ED-AFE126FF700F}" destId="{16408334-6E34-4BE9-8113-F051791943CC}" srcOrd="0" destOrd="0" presId="urn:microsoft.com/office/officeart/2005/8/layout/hierarchy1"/>
    <dgm:cxn modelId="{B0ADF754-FA6A-42DB-884E-9495AEB272F1}" type="presParOf" srcId="{BE824BBC-CB38-4032-96ED-AFE126FF700F}" destId="{1BC5ED12-07E3-42BA-A899-52E6C13E70B5}" srcOrd="1" destOrd="0" presId="urn:microsoft.com/office/officeart/2005/8/layout/hierarchy1"/>
    <dgm:cxn modelId="{08C59A40-B5AD-422D-8308-7E5C712962EA}" type="presParOf" srcId="{F595FD2A-1DE3-45F5-AEA6-1D8A34A2C1D6}" destId="{64A65B8A-FF43-4D7B-9300-3A70AC131D55}" srcOrd="1" destOrd="0" presId="urn:microsoft.com/office/officeart/2005/8/layout/hierarchy1"/>
    <dgm:cxn modelId="{D05229C2-92A9-4966-9E8E-D1934E537AF5}" type="presParOf" srcId="{A9CF1D2F-745F-4C84-8BBF-32C3C03001E3}" destId="{3B360724-5A0E-410E-94AA-186555BF213F}" srcOrd="2" destOrd="0" presId="urn:microsoft.com/office/officeart/2005/8/layout/hierarchy1"/>
    <dgm:cxn modelId="{3F48C152-E4C8-4416-A0E1-B363C3691FD7}" type="presParOf" srcId="{A9CF1D2F-745F-4C84-8BBF-32C3C03001E3}" destId="{B86D8881-AB41-469C-B1F5-234D872C6EC2}" srcOrd="3" destOrd="0" presId="urn:microsoft.com/office/officeart/2005/8/layout/hierarchy1"/>
    <dgm:cxn modelId="{CD042F89-373C-47FE-B01E-2125B7C0BE2C}" type="presParOf" srcId="{B86D8881-AB41-469C-B1F5-234D872C6EC2}" destId="{CAD24A43-1291-40FF-95E7-8C7D675794B5}" srcOrd="0" destOrd="0" presId="urn:microsoft.com/office/officeart/2005/8/layout/hierarchy1"/>
    <dgm:cxn modelId="{AA1753D3-5E76-466D-B47E-F3215ADDD1D9}" type="presParOf" srcId="{CAD24A43-1291-40FF-95E7-8C7D675794B5}" destId="{0EF9A923-738D-4FC5-91B2-F902EF97E2E4}" srcOrd="0" destOrd="0" presId="urn:microsoft.com/office/officeart/2005/8/layout/hierarchy1"/>
    <dgm:cxn modelId="{8A433636-03DB-4811-8340-B13170143450}" type="presParOf" srcId="{CAD24A43-1291-40FF-95E7-8C7D675794B5}" destId="{9D58A161-0565-4F98-9CFF-C97903874E3E}" srcOrd="1" destOrd="0" presId="urn:microsoft.com/office/officeart/2005/8/layout/hierarchy1"/>
    <dgm:cxn modelId="{3B2BCC20-ABD5-462D-9998-CBCD7958E4AA}" type="presParOf" srcId="{B86D8881-AB41-469C-B1F5-234D872C6EC2}" destId="{9D732F25-41AA-4F16-AF52-49BF0CA5663C}" srcOrd="1" destOrd="0" presId="urn:microsoft.com/office/officeart/2005/8/layout/hierarchy1"/>
    <dgm:cxn modelId="{B60013BC-B8C6-45C9-B13A-12F007DD03A1}" type="presParOf" srcId="{9D732F25-41AA-4F16-AF52-49BF0CA5663C}" destId="{FF20F5F8-8255-4AA1-A1A5-F9C6F69655C5}" srcOrd="0" destOrd="0" presId="urn:microsoft.com/office/officeart/2005/8/layout/hierarchy1"/>
    <dgm:cxn modelId="{2C1C9045-FB7C-41C4-8B04-22077EA3DC95}" type="presParOf" srcId="{9D732F25-41AA-4F16-AF52-49BF0CA5663C}" destId="{903D3C74-B0BD-400F-9A48-94EB089066EC}" srcOrd="1" destOrd="0" presId="urn:microsoft.com/office/officeart/2005/8/layout/hierarchy1"/>
    <dgm:cxn modelId="{C2C9CEBF-09DD-4BA9-AF96-F8BC0D4DED62}" type="presParOf" srcId="{903D3C74-B0BD-400F-9A48-94EB089066EC}" destId="{F8ACF10C-AB21-4E5B-9EA2-D6C23C7FD60D}" srcOrd="0" destOrd="0" presId="urn:microsoft.com/office/officeart/2005/8/layout/hierarchy1"/>
    <dgm:cxn modelId="{69D624E5-3D62-4EAB-BF30-D53E9F6DF262}" type="presParOf" srcId="{F8ACF10C-AB21-4E5B-9EA2-D6C23C7FD60D}" destId="{A5FBF1E3-D91F-41B3-BDC2-0EC32E1F47FB}" srcOrd="0" destOrd="0" presId="urn:microsoft.com/office/officeart/2005/8/layout/hierarchy1"/>
    <dgm:cxn modelId="{B71B5934-E964-41B2-9B8E-7C461AAD54A8}" type="presParOf" srcId="{F8ACF10C-AB21-4E5B-9EA2-D6C23C7FD60D}" destId="{6074634D-EBBB-42FE-B24A-2C5C86E4C416}" srcOrd="1" destOrd="0" presId="urn:microsoft.com/office/officeart/2005/8/layout/hierarchy1"/>
    <dgm:cxn modelId="{2B4A7605-2ED2-49CF-A493-7BB3D503291C}" type="presParOf" srcId="{903D3C74-B0BD-400F-9A48-94EB089066EC}" destId="{4E7C834D-45A9-454F-A91B-B5E47E6D8885}" srcOrd="1" destOrd="0" presId="urn:microsoft.com/office/officeart/2005/8/layout/hierarchy1"/>
    <dgm:cxn modelId="{B8802AC9-2B51-4BF4-8416-EE0070726DCB}" type="presParOf" srcId="{6DAC4CE0-AA8D-4D93-AB5E-AA1F5BFF9C84}" destId="{258D6D8A-23FF-4B4A-A5A4-8E689C91F2F5}" srcOrd="1" destOrd="0" presId="urn:microsoft.com/office/officeart/2005/8/layout/hierarchy1"/>
    <dgm:cxn modelId="{B3944A82-141C-4218-9C4E-38C2146E93D7}" type="presParOf" srcId="{258D6D8A-23FF-4B4A-A5A4-8E689C91F2F5}" destId="{3E8C4BD8-B87D-4FFA-A229-50A235CE4C0C}" srcOrd="0" destOrd="0" presId="urn:microsoft.com/office/officeart/2005/8/layout/hierarchy1"/>
    <dgm:cxn modelId="{22B446ED-24E7-4F55-8CD7-3AF9504F0C9D}" type="presParOf" srcId="{3E8C4BD8-B87D-4FFA-A229-50A235CE4C0C}" destId="{E97CDE32-1C8B-4FE1-BA19-858C6E00E458}" srcOrd="0" destOrd="0" presId="urn:microsoft.com/office/officeart/2005/8/layout/hierarchy1"/>
    <dgm:cxn modelId="{57123382-068E-4129-8EED-3A2E317CC8C4}" type="presParOf" srcId="{3E8C4BD8-B87D-4FFA-A229-50A235CE4C0C}" destId="{B7DB095A-9FAA-40F3-962F-905AA080A0ED}" srcOrd="1" destOrd="0" presId="urn:microsoft.com/office/officeart/2005/8/layout/hierarchy1"/>
    <dgm:cxn modelId="{73BEEDB2-4FB8-4217-968A-5B886C6C10BB}" type="presParOf" srcId="{258D6D8A-23FF-4B4A-A5A4-8E689C91F2F5}" destId="{0C6D0DE3-2C5E-429F-8BBC-0F7370E0E5A1}" srcOrd="1" destOrd="0" presId="urn:microsoft.com/office/officeart/2005/8/layout/hierarchy1"/>
    <dgm:cxn modelId="{6D792D4D-3504-4C41-AABC-8ED8DD883FAC}" type="presParOf" srcId="{0C6D0DE3-2C5E-429F-8BBC-0F7370E0E5A1}" destId="{F0B1A953-D04C-409C-903E-C65CC67C8095}" srcOrd="0" destOrd="0" presId="urn:microsoft.com/office/officeart/2005/8/layout/hierarchy1"/>
    <dgm:cxn modelId="{00F8B6A4-2DBC-432D-9497-F09B5AD0693D}" type="presParOf" srcId="{0C6D0DE3-2C5E-429F-8BBC-0F7370E0E5A1}" destId="{E96BAA07-4039-4002-AF76-2EA12B7E5350}" srcOrd="1" destOrd="0" presId="urn:microsoft.com/office/officeart/2005/8/layout/hierarchy1"/>
    <dgm:cxn modelId="{C6F79D6E-E137-4AF1-930A-BC9DCACD481A}" type="presParOf" srcId="{E96BAA07-4039-4002-AF76-2EA12B7E5350}" destId="{385A3E86-E2D2-445F-BA73-4350B7D2A7C5}" srcOrd="0" destOrd="0" presId="urn:microsoft.com/office/officeart/2005/8/layout/hierarchy1"/>
    <dgm:cxn modelId="{E0C76699-865A-49A1-B490-F43769D86AEC}" type="presParOf" srcId="{385A3E86-E2D2-445F-BA73-4350B7D2A7C5}" destId="{5A041E01-4B5E-4D1D-85F1-1563BBED08F9}" srcOrd="0" destOrd="0" presId="urn:microsoft.com/office/officeart/2005/8/layout/hierarchy1"/>
    <dgm:cxn modelId="{F7822174-D1A1-42CC-BE10-3294A7AC0B43}" type="presParOf" srcId="{385A3E86-E2D2-445F-BA73-4350B7D2A7C5}" destId="{B42D0E0B-5E9A-41BF-913B-30C056E973D0}" srcOrd="1" destOrd="0" presId="urn:microsoft.com/office/officeart/2005/8/layout/hierarchy1"/>
    <dgm:cxn modelId="{69561657-8CDE-4A5B-B69F-A538C7C1913C}" type="presParOf" srcId="{E96BAA07-4039-4002-AF76-2EA12B7E5350}" destId="{035D9301-D284-4386-A8FE-6C7319A3F793}" srcOrd="1" destOrd="0" presId="urn:microsoft.com/office/officeart/2005/8/layout/hierarchy1"/>
    <dgm:cxn modelId="{5EF22FC5-DDAD-476A-9C02-195C555D7539}" type="presParOf" srcId="{0C6D0DE3-2C5E-429F-8BBC-0F7370E0E5A1}" destId="{D183DDB2-4018-41E3-9645-1CA337806EA3}" srcOrd="2" destOrd="0" presId="urn:microsoft.com/office/officeart/2005/8/layout/hierarchy1"/>
    <dgm:cxn modelId="{A840A38E-9888-4435-BC90-63868B41111A}" type="presParOf" srcId="{0C6D0DE3-2C5E-429F-8BBC-0F7370E0E5A1}" destId="{64497E67-E16A-416F-B0BE-0F878CBDED9E}" srcOrd="3" destOrd="0" presId="urn:microsoft.com/office/officeart/2005/8/layout/hierarchy1"/>
    <dgm:cxn modelId="{EA79DA86-8E68-4906-98ED-EE2E60DDC630}" type="presParOf" srcId="{64497E67-E16A-416F-B0BE-0F878CBDED9E}" destId="{598BAF68-B306-43C7-87E3-FC3C077F7EFB}" srcOrd="0" destOrd="0" presId="urn:microsoft.com/office/officeart/2005/8/layout/hierarchy1"/>
    <dgm:cxn modelId="{EF0D0445-D0AF-4137-88DC-88C3C48F29F6}" type="presParOf" srcId="{598BAF68-B306-43C7-87E3-FC3C077F7EFB}" destId="{EC41A34A-D3A3-4EA3-AF45-5F66F8EF2A2B}" srcOrd="0" destOrd="0" presId="urn:microsoft.com/office/officeart/2005/8/layout/hierarchy1"/>
    <dgm:cxn modelId="{50258B83-DE11-4F69-AF66-A112EFECACA1}" type="presParOf" srcId="{598BAF68-B306-43C7-87E3-FC3C077F7EFB}" destId="{0114E70D-B719-4BB1-BF43-568E6EA73D94}" srcOrd="1" destOrd="0" presId="urn:microsoft.com/office/officeart/2005/8/layout/hierarchy1"/>
    <dgm:cxn modelId="{38187071-91EA-4928-96F0-1C2001105402}" type="presParOf" srcId="{64497E67-E16A-416F-B0BE-0F878CBDED9E}" destId="{6A84FE71-79EB-49CD-A61F-BEDA0C9E0D2C}" srcOrd="1" destOrd="0" presId="urn:microsoft.com/office/officeart/2005/8/layout/hierarchy1"/>
    <dgm:cxn modelId="{A3C43524-AD49-4E35-B286-7B0E0F8676DB}" type="presParOf" srcId="{0C6D0DE3-2C5E-429F-8BBC-0F7370E0E5A1}" destId="{4AE50242-723B-4A83-BC4D-2E4FF6461A93}" srcOrd="4" destOrd="0" presId="urn:microsoft.com/office/officeart/2005/8/layout/hierarchy1"/>
    <dgm:cxn modelId="{FB9FBD41-7206-4F28-8F65-6B37399297BF}" type="presParOf" srcId="{0C6D0DE3-2C5E-429F-8BBC-0F7370E0E5A1}" destId="{4CF09966-1E26-42B0-AABD-2AEEDCC8264C}" srcOrd="5" destOrd="0" presId="urn:microsoft.com/office/officeart/2005/8/layout/hierarchy1"/>
    <dgm:cxn modelId="{355E8E64-FCBF-4DB4-961C-5DF2B3B49898}" type="presParOf" srcId="{4CF09966-1E26-42B0-AABD-2AEEDCC8264C}" destId="{9D9F3090-095E-48B5-8DD6-F18A5BCE3E94}" srcOrd="0" destOrd="0" presId="urn:microsoft.com/office/officeart/2005/8/layout/hierarchy1"/>
    <dgm:cxn modelId="{A4018363-9ED4-4C90-A819-82C381642473}" type="presParOf" srcId="{9D9F3090-095E-48B5-8DD6-F18A5BCE3E94}" destId="{D4DABB23-F3B7-4744-8F18-B5101F80D0E3}" srcOrd="0" destOrd="0" presId="urn:microsoft.com/office/officeart/2005/8/layout/hierarchy1"/>
    <dgm:cxn modelId="{115ABC5F-1E1C-4F7B-896B-A3938EA2378C}" type="presParOf" srcId="{9D9F3090-095E-48B5-8DD6-F18A5BCE3E94}" destId="{330BB28B-E87A-4C81-9387-D19A08B21589}" srcOrd="1" destOrd="0" presId="urn:microsoft.com/office/officeart/2005/8/layout/hierarchy1"/>
    <dgm:cxn modelId="{D06CB870-E68B-4E5A-91C3-A6740E96E824}" type="presParOf" srcId="{4CF09966-1E26-42B0-AABD-2AEEDCC8264C}" destId="{CD4CA9E2-332D-490F-913A-D3C235F2B29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FAA083-5CD9-445C-B240-4E71349FED7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6830CFE6-3201-42A9-8662-519C06709CC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Courses</a:t>
          </a:r>
        </a:p>
      </dgm:t>
    </dgm:pt>
    <dgm:pt modelId="{2A7AE41A-ABCA-4054-85A4-DA10662DC03F}" type="parTrans" cxnId="{91507A8E-6105-438D-89AF-249BA6159223}">
      <dgm:prSet/>
      <dgm:spPr/>
      <dgm:t>
        <a:bodyPr/>
        <a:lstStyle/>
        <a:p>
          <a:endParaRPr lang="en-US"/>
        </a:p>
      </dgm:t>
    </dgm:pt>
    <dgm:pt modelId="{E381278C-C8F8-4011-A68B-E64D9C34FAF2}" type="sibTrans" cxnId="{91507A8E-6105-438D-89AF-249BA6159223}">
      <dgm:prSet/>
      <dgm:spPr/>
      <dgm:t>
        <a:bodyPr/>
        <a:lstStyle/>
        <a:p>
          <a:endParaRPr lang="en-US"/>
        </a:p>
      </dgm:t>
    </dgm:pt>
    <dgm:pt modelId="{F2F4B7EB-0165-482A-B4A1-C21A19F3A2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PowerPoints	</a:t>
          </a:r>
        </a:p>
      </dgm:t>
    </dgm:pt>
    <dgm:pt modelId="{3BE184F7-DE0C-407E-8E33-ACFF5156FF5F}" type="parTrans" cxnId="{F5AB59CB-3987-4B63-A35F-6C7BE42D2CAB}">
      <dgm:prSet/>
      <dgm:spPr/>
      <dgm:t>
        <a:bodyPr/>
        <a:lstStyle/>
        <a:p>
          <a:endParaRPr lang="en-US"/>
        </a:p>
      </dgm:t>
    </dgm:pt>
    <dgm:pt modelId="{0765FE5A-11A1-42C3-86C5-D8AFCB277591}" type="sibTrans" cxnId="{F5AB59CB-3987-4B63-A35F-6C7BE42D2CAB}">
      <dgm:prSet/>
      <dgm:spPr/>
      <dgm:t>
        <a:bodyPr/>
        <a:lstStyle/>
        <a:p>
          <a:endParaRPr lang="en-US"/>
        </a:p>
      </dgm:t>
    </dgm:pt>
    <dgm:pt modelId="{24D78B75-C5B3-4D45-99FA-4C352B94CB7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Certificates</a:t>
          </a:r>
        </a:p>
      </dgm:t>
    </dgm:pt>
    <dgm:pt modelId="{3C6D1DDB-B0A0-4C80-85DE-2D86026CFD51}" type="parTrans" cxnId="{EFA958E1-1D25-4DB0-8692-7CA340758FAD}">
      <dgm:prSet/>
      <dgm:spPr/>
      <dgm:t>
        <a:bodyPr/>
        <a:lstStyle/>
        <a:p>
          <a:endParaRPr lang="en-US"/>
        </a:p>
      </dgm:t>
    </dgm:pt>
    <dgm:pt modelId="{854747AB-AADD-4822-917B-FF48046F1C0B}" type="sibTrans" cxnId="{EFA958E1-1D25-4DB0-8692-7CA340758FAD}">
      <dgm:prSet/>
      <dgm:spPr/>
      <dgm:t>
        <a:bodyPr/>
        <a:lstStyle/>
        <a:p>
          <a:endParaRPr lang="en-US"/>
        </a:p>
      </dgm:t>
    </dgm:pt>
    <dgm:pt modelId="{7DBD7874-D6A3-435C-9F75-E1CEC29D83E5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dirty="0"/>
            <a:t>Record of Training</a:t>
          </a:r>
        </a:p>
      </dgm:t>
    </dgm:pt>
    <dgm:pt modelId="{3FB0111A-3697-49D6-812B-D9383A81F52D}" type="parTrans" cxnId="{F9B9EB39-9316-4D64-9CB9-B80FABB074DD}">
      <dgm:prSet/>
      <dgm:spPr/>
      <dgm:t>
        <a:bodyPr/>
        <a:lstStyle/>
        <a:p>
          <a:endParaRPr lang="en-US"/>
        </a:p>
      </dgm:t>
    </dgm:pt>
    <dgm:pt modelId="{53845E54-C5C0-43A9-822F-CC8B882D7528}" type="sibTrans" cxnId="{F9B9EB39-9316-4D64-9CB9-B80FABB074DD}">
      <dgm:prSet/>
      <dgm:spPr/>
      <dgm:t>
        <a:bodyPr/>
        <a:lstStyle/>
        <a:p>
          <a:endParaRPr lang="en-US"/>
        </a:p>
      </dgm:t>
    </dgm:pt>
    <dgm:pt modelId="{004B0369-611C-4864-B2E9-C19460C74C3E}">
      <dgm:prSet/>
      <dgm:spPr/>
      <dgm:t>
        <a:bodyPr/>
        <a:lstStyle/>
        <a:p>
          <a:pPr algn="ctr"/>
          <a:r>
            <a:rPr lang="en-US"/>
            <a:t>Internal </a:t>
          </a:r>
        </a:p>
      </dgm:t>
    </dgm:pt>
    <dgm:pt modelId="{AFA7E3E0-AA42-416F-8F62-84C1A3EADF88}" type="parTrans" cxnId="{9DA7C21E-27FF-4CCB-8F23-1E168CB57050}">
      <dgm:prSet/>
      <dgm:spPr/>
      <dgm:t>
        <a:bodyPr/>
        <a:lstStyle/>
        <a:p>
          <a:endParaRPr lang="en-US"/>
        </a:p>
      </dgm:t>
    </dgm:pt>
    <dgm:pt modelId="{FB031E4B-E09A-4EA3-B81F-83C8D4E87E8A}" type="sibTrans" cxnId="{9DA7C21E-27FF-4CCB-8F23-1E168CB57050}">
      <dgm:prSet/>
      <dgm:spPr/>
      <dgm:t>
        <a:bodyPr/>
        <a:lstStyle/>
        <a:p>
          <a:endParaRPr lang="en-US"/>
        </a:p>
      </dgm:t>
    </dgm:pt>
    <dgm:pt modelId="{183AD6BB-40C0-4DFE-B411-0CBEF9C8C534}">
      <dgm:prSet/>
      <dgm:spPr/>
      <dgm:t>
        <a:bodyPr/>
        <a:lstStyle/>
        <a:p>
          <a:pPr algn="ctr"/>
          <a:r>
            <a:rPr lang="en-US"/>
            <a:t>External</a:t>
          </a:r>
        </a:p>
      </dgm:t>
    </dgm:pt>
    <dgm:pt modelId="{5C252FA7-50DB-4E3A-A22F-41A1E87D6E48}" type="parTrans" cxnId="{018EC9B1-A777-491B-A653-B5E6E747FF70}">
      <dgm:prSet/>
      <dgm:spPr/>
      <dgm:t>
        <a:bodyPr/>
        <a:lstStyle/>
        <a:p>
          <a:endParaRPr lang="en-US"/>
        </a:p>
      </dgm:t>
    </dgm:pt>
    <dgm:pt modelId="{10147738-29A2-412C-B6A6-CAC1CFBF39F1}" type="sibTrans" cxnId="{018EC9B1-A777-491B-A653-B5E6E747FF70}">
      <dgm:prSet/>
      <dgm:spPr/>
      <dgm:t>
        <a:bodyPr/>
        <a:lstStyle/>
        <a:p>
          <a:endParaRPr lang="en-US"/>
        </a:p>
      </dgm:t>
    </dgm:pt>
    <dgm:pt modelId="{9D3ECC18-C4F9-455C-B234-54723890B810}" type="pres">
      <dgm:prSet presAssocID="{A8FAA083-5CD9-445C-B240-4E71349FED79}" presName="root" presStyleCnt="0">
        <dgm:presLayoutVars>
          <dgm:dir/>
          <dgm:resizeHandles val="exact"/>
        </dgm:presLayoutVars>
      </dgm:prSet>
      <dgm:spPr/>
    </dgm:pt>
    <dgm:pt modelId="{59374074-ED6B-45C8-93F4-E862A83CB0DC}" type="pres">
      <dgm:prSet presAssocID="{6830CFE6-3201-42A9-8662-519C06709CCE}" presName="compNode" presStyleCnt="0"/>
      <dgm:spPr/>
    </dgm:pt>
    <dgm:pt modelId="{B32D4A5E-0DE7-4F3D-B615-4CFD0F610A6C}" type="pres">
      <dgm:prSet presAssocID="{6830CFE6-3201-42A9-8662-519C06709CC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AB1B35A3-5C2A-4E15-9148-D37B74795723}" type="pres">
      <dgm:prSet presAssocID="{6830CFE6-3201-42A9-8662-519C06709CCE}" presName="iconSpace" presStyleCnt="0"/>
      <dgm:spPr/>
    </dgm:pt>
    <dgm:pt modelId="{30CC5F21-6F4A-45C6-A48C-3718092F4699}" type="pres">
      <dgm:prSet presAssocID="{6830CFE6-3201-42A9-8662-519C06709CCE}" presName="parTx" presStyleLbl="revTx" presStyleIdx="0" presStyleCnt="4">
        <dgm:presLayoutVars>
          <dgm:chMax val="0"/>
          <dgm:chPref val="0"/>
        </dgm:presLayoutVars>
      </dgm:prSet>
      <dgm:spPr/>
    </dgm:pt>
    <dgm:pt modelId="{066C8326-5FE1-4916-B62E-A85573AAD90F}" type="pres">
      <dgm:prSet presAssocID="{6830CFE6-3201-42A9-8662-519C06709CCE}" presName="txSpace" presStyleCnt="0"/>
      <dgm:spPr/>
    </dgm:pt>
    <dgm:pt modelId="{CEE8BE47-6827-4E25-B60D-7E9999D4F627}" type="pres">
      <dgm:prSet presAssocID="{6830CFE6-3201-42A9-8662-519C06709CCE}" presName="desTx" presStyleLbl="revTx" presStyleIdx="1" presStyleCnt="4">
        <dgm:presLayoutVars/>
      </dgm:prSet>
      <dgm:spPr/>
    </dgm:pt>
    <dgm:pt modelId="{3D285D78-1A8B-4112-92EB-0C57CBB9ADC3}" type="pres">
      <dgm:prSet presAssocID="{E381278C-C8F8-4011-A68B-E64D9C34FAF2}" presName="sibTrans" presStyleCnt="0"/>
      <dgm:spPr/>
    </dgm:pt>
    <dgm:pt modelId="{292D2D15-90E3-4CF2-A472-4DF3D659CCC4}" type="pres">
      <dgm:prSet presAssocID="{24D78B75-C5B3-4D45-99FA-4C352B94CB7C}" presName="compNode" presStyleCnt="0"/>
      <dgm:spPr/>
    </dgm:pt>
    <dgm:pt modelId="{C1B31289-3C4D-4E06-B0BB-25A3551D2425}" type="pres">
      <dgm:prSet presAssocID="{24D78B75-C5B3-4D45-99FA-4C352B94CB7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2F148380-7060-4AD1-AD58-8BAA1B8FEF12}" type="pres">
      <dgm:prSet presAssocID="{24D78B75-C5B3-4D45-99FA-4C352B94CB7C}" presName="iconSpace" presStyleCnt="0"/>
      <dgm:spPr/>
    </dgm:pt>
    <dgm:pt modelId="{66D477C6-C8D9-4D9F-865D-4C59E0A9D6B1}" type="pres">
      <dgm:prSet presAssocID="{24D78B75-C5B3-4D45-99FA-4C352B94CB7C}" presName="parTx" presStyleLbl="revTx" presStyleIdx="2" presStyleCnt="4">
        <dgm:presLayoutVars>
          <dgm:chMax val="0"/>
          <dgm:chPref val="0"/>
        </dgm:presLayoutVars>
      </dgm:prSet>
      <dgm:spPr/>
    </dgm:pt>
    <dgm:pt modelId="{186FF81E-1379-4C39-96D4-D76BF05DCD8A}" type="pres">
      <dgm:prSet presAssocID="{24D78B75-C5B3-4D45-99FA-4C352B94CB7C}" presName="txSpace" presStyleCnt="0"/>
      <dgm:spPr/>
    </dgm:pt>
    <dgm:pt modelId="{5D2B1C15-F0F3-44CA-BDA6-8E331D77A203}" type="pres">
      <dgm:prSet presAssocID="{24D78B75-C5B3-4D45-99FA-4C352B94CB7C}" presName="desTx" presStyleLbl="revTx" presStyleIdx="3" presStyleCnt="4">
        <dgm:presLayoutVars/>
      </dgm:prSet>
      <dgm:spPr/>
    </dgm:pt>
  </dgm:ptLst>
  <dgm:cxnLst>
    <dgm:cxn modelId="{AE128C14-1333-44C7-85AD-42D06F7CDDC8}" type="presOf" srcId="{6830CFE6-3201-42A9-8662-519C06709CCE}" destId="{30CC5F21-6F4A-45C6-A48C-3718092F4699}" srcOrd="0" destOrd="0" presId="urn:microsoft.com/office/officeart/2018/5/layout/CenteredIconLabelDescriptionList"/>
    <dgm:cxn modelId="{B2CE5915-AD77-4140-8AA7-807AF46931C2}" type="presOf" srcId="{F2F4B7EB-0165-482A-B4A1-C21A19F3A2D9}" destId="{CEE8BE47-6827-4E25-B60D-7E9999D4F627}" srcOrd="0" destOrd="0" presId="urn:microsoft.com/office/officeart/2018/5/layout/CenteredIconLabelDescriptionList"/>
    <dgm:cxn modelId="{568FE717-7C19-4B2E-AFEE-76B5A0C1899C}" type="presOf" srcId="{24D78B75-C5B3-4D45-99FA-4C352B94CB7C}" destId="{66D477C6-C8D9-4D9F-865D-4C59E0A9D6B1}" srcOrd="0" destOrd="0" presId="urn:microsoft.com/office/officeart/2018/5/layout/CenteredIconLabelDescriptionList"/>
    <dgm:cxn modelId="{9DA7C21E-27FF-4CCB-8F23-1E168CB57050}" srcId="{7DBD7874-D6A3-435C-9F75-E1CEC29D83E5}" destId="{004B0369-611C-4864-B2E9-C19460C74C3E}" srcOrd="0" destOrd="0" parTransId="{AFA7E3E0-AA42-416F-8F62-84C1A3EADF88}" sibTransId="{FB031E4B-E09A-4EA3-B81F-83C8D4E87E8A}"/>
    <dgm:cxn modelId="{F9B9EB39-9316-4D64-9CB9-B80FABB074DD}" srcId="{24D78B75-C5B3-4D45-99FA-4C352B94CB7C}" destId="{7DBD7874-D6A3-435C-9F75-E1CEC29D83E5}" srcOrd="0" destOrd="0" parTransId="{3FB0111A-3697-49D6-812B-D9383A81F52D}" sibTransId="{53845E54-C5C0-43A9-822F-CC8B882D7528}"/>
    <dgm:cxn modelId="{79DB387B-1F81-41FB-B383-ABCBADA242E8}" type="presOf" srcId="{7DBD7874-D6A3-435C-9F75-E1CEC29D83E5}" destId="{5D2B1C15-F0F3-44CA-BDA6-8E331D77A203}" srcOrd="0" destOrd="0" presId="urn:microsoft.com/office/officeart/2018/5/layout/CenteredIconLabelDescriptionList"/>
    <dgm:cxn modelId="{91507A8E-6105-438D-89AF-249BA6159223}" srcId="{A8FAA083-5CD9-445C-B240-4E71349FED79}" destId="{6830CFE6-3201-42A9-8662-519C06709CCE}" srcOrd="0" destOrd="0" parTransId="{2A7AE41A-ABCA-4054-85A4-DA10662DC03F}" sibTransId="{E381278C-C8F8-4011-A68B-E64D9C34FAF2}"/>
    <dgm:cxn modelId="{9F13D48E-CA1F-492A-BEFF-B42E8EC4D075}" type="presOf" srcId="{A8FAA083-5CD9-445C-B240-4E71349FED79}" destId="{9D3ECC18-C4F9-455C-B234-54723890B810}" srcOrd="0" destOrd="0" presId="urn:microsoft.com/office/officeart/2018/5/layout/CenteredIconLabelDescriptionList"/>
    <dgm:cxn modelId="{018EC9B1-A777-491B-A653-B5E6E747FF70}" srcId="{7DBD7874-D6A3-435C-9F75-E1CEC29D83E5}" destId="{183AD6BB-40C0-4DFE-B411-0CBEF9C8C534}" srcOrd="1" destOrd="0" parTransId="{5C252FA7-50DB-4E3A-A22F-41A1E87D6E48}" sibTransId="{10147738-29A2-412C-B6A6-CAC1CFBF39F1}"/>
    <dgm:cxn modelId="{F5AB59CB-3987-4B63-A35F-6C7BE42D2CAB}" srcId="{6830CFE6-3201-42A9-8662-519C06709CCE}" destId="{F2F4B7EB-0165-482A-B4A1-C21A19F3A2D9}" srcOrd="0" destOrd="0" parTransId="{3BE184F7-DE0C-407E-8E33-ACFF5156FF5F}" sibTransId="{0765FE5A-11A1-42C3-86C5-D8AFCB277591}"/>
    <dgm:cxn modelId="{69B2A2D4-725C-4F97-84B0-62D9F9436895}" type="presOf" srcId="{183AD6BB-40C0-4DFE-B411-0CBEF9C8C534}" destId="{5D2B1C15-F0F3-44CA-BDA6-8E331D77A203}" srcOrd="0" destOrd="2" presId="urn:microsoft.com/office/officeart/2018/5/layout/CenteredIconLabelDescriptionList"/>
    <dgm:cxn modelId="{EFA958E1-1D25-4DB0-8692-7CA340758FAD}" srcId="{A8FAA083-5CD9-445C-B240-4E71349FED79}" destId="{24D78B75-C5B3-4D45-99FA-4C352B94CB7C}" srcOrd="1" destOrd="0" parTransId="{3C6D1DDB-B0A0-4C80-85DE-2D86026CFD51}" sibTransId="{854747AB-AADD-4822-917B-FF48046F1C0B}"/>
    <dgm:cxn modelId="{69D551E6-E76E-4502-8B3E-2E32BF8CC828}" type="presOf" srcId="{004B0369-611C-4864-B2E9-C19460C74C3E}" destId="{5D2B1C15-F0F3-44CA-BDA6-8E331D77A203}" srcOrd="0" destOrd="1" presId="urn:microsoft.com/office/officeart/2018/5/layout/CenteredIconLabelDescriptionList"/>
    <dgm:cxn modelId="{34DC4F60-17E5-4694-938E-A748FD343C8A}" type="presParOf" srcId="{9D3ECC18-C4F9-455C-B234-54723890B810}" destId="{59374074-ED6B-45C8-93F4-E862A83CB0DC}" srcOrd="0" destOrd="0" presId="urn:microsoft.com/office/officeart/2018/5/layout/CenteredIconLabelDescriptionList"/>
    <dgm:cxn modelId="{222D4939-BCD5-4D68-859A-238DC0538347}" type="presParOf" srcId="{59374074-ED6B-45C8-93F4-E862A83CB0DC}" destId="{B32D4A5E-0DE7-4F3D-B615-4CFD0F610A6C}" srcOrd="0" destOrd="0" presId="urn:microsoft.com/office/officeart/2018/5/layout/CenteredIconLabelDescriptionList"/>
    <dgm:cxn modelId="{2D020EB8-CA5B-45BC-8043-99B1CCCA633E}" type="presParOf" srcId="{59374074-ED6B-45C8-93F4-E862A83CB0DC}" destId="{AB1B35A3-5C2A-4E15-9148-D37B74795723}" srcOrd="1" destOrd="0" presId="urn:microsoft.com/office/officeart/2018/5/layout/CenteredIconLabelDescriptionList"/>
    <dgm:cxn modelId="{95750C3F-6A10-4743-80FD-641E08E72036}" type="presParOf" srcId="{59374074-ED6B-45C8-93F4-E862A83CB0DC}" destId="{30CC5F21-6F4A-45C6-A48C-3718092F4699}" srcOrd="2" destOrd="0" presId="urn:microsoft.com/office/officeart/2018/5/layout/CenteredIconLabelDescriptionList"/>
    <dgm:cxn modelId="{303ED8E1-55F3-40CE-B651-2A6BB21DFFF9}" type="presParOf" srcId="{59374074-ED6B-45C8-93F4-E862A83CB0DC}" destId="{066C8326-5FE1-4916-B62E-A85573AAD90F}" srcOrd="3" destOrd="0" presId="urn:microsoft.com/office/officeart/2018/5/layout/CenteredIconLabelDescriptionList"/>
    <dgm:cxn modelId="{F62D967D-9DF1-4DB8-8666-3694C0A3F6DF}" type="presParOf" srcId="{59374074-ED6B-45C8-93F4-E862A83CB0DC}" destId="{CEE8BE47-6827-4E25-B60D-7E9999D4F627}" srcOrd="4" destOrd="0" presId="urn:microsoft.com/office/officeart/2018/5/layout/CenteredIconLabelDescriptionList"/>
    <dgm:cxn modelId="{14D24851-A00A-4962-A378-B28445F1423C}" type="presParOf" srcId="{9D3ECC18-C4F9-455C-B234-54723890B810}" destId="{3D285D78-1A8B-4112-92EB-0C57CBB9ADC3}" srcOrd="1" destOrd="0" presId="urn:microsoft.com/office/officeart/2018/5/layout/CenteredIconLabelDescriptionList"/>
    <dgm:cxn modelId="{8818FC2A-B12B-4CB5-B2DE-D9E88589303E}" type="presParOf" srcId="{9D3ECC18-C4F9-455C-B234-54723890B810}" destId="{292D2D15-90E3-4CF2-A472-4DF3D659CCC4}" srcOrd="2" destOrd="0" presId="urn:microsoft.com/office/officeart/2018/5/layout/CenteredIconLabelDescriptionList"/>
    <dgm:cxn modelId="{8060DB77-496E-4CAB-A11F-0D8FC9832A76}" type="presParOf" srcId="{292D2D15-90E3-4CF2-A472-4DF3D659CCC4}" destId="{C1B31289-3C4D-4E06-B0BB-25A3551D2425}" srcOrd="0" destOrd="0" presId="urn:microsoft.com/office/officeart/2018/5/layout/CenteredIconLabelDescriptionList"/>
    <dgm:cxn modelId="{69370B7F-C076-4922-8CE9-CB06882670D8}" type="presParOf" srcId="{292D2D15-90E3-4CF2-A472-4DF3D659CCC4}" destId="{2F148380-7060-4AD1-AD58-8BAA1B8FEF12}" srcOrd="1" destOrd="0" presId="urn:microsoft.com/office/officeart/2018/5/layout/CenteredIconLabelDescriptionList"/>
    <dgm:cxn modelId="{093D4D86-887A-4177-AD79-42FB362F1FF0}" type="presParOf" srcId="{292D2D15-90E3-4CF2-A472-4DF3D659CCC4}" destId="{66D477C6-C8D9-4D9F-865D-4C59E0A9D6B1}" srcOrd="2" destOrd="0" presId="urn:microsoft.com/office/officeart/2018/5/layout/CenteredIconLabelDescriptionList"/>
    <dgm:cxn modelId="{4A8D05FF-CFAB-403A-AD8E-61B9E4364FE1}" type="presParOf" srcId="{292D2D15-90E3-4CF2-A472-4DF3D659CCC4}" destId="{186FF81E-1379-4C39-96D4-D76BF05DCD8A}" srcOrd="3" destOrd="0" presId="urn:microsoft.com/office/officeart/2018/5/layout/CenteredIconLabelDescriptionList"/>
    <dgm:cxn modelId="{A8DD2210-6171-4B12-865C-B847035C7E2B}" type="presParOf" srcId="{292D2D15-90E3-4CF2-A472-4DF3D659CCC4}" destId="{5D2B1C15-F0F3-44CA-BDA6-8E331D77A2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1F4601-3014-4620-93A9-3770FD065DC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90E1E6C-EF65-427A-AEBC-3044422C1952}">
      <dgm:prSet/>
      <dgm:spPr/>
      <dgm:t>
        <a:bodyPr/>
        <a:lstStyle/>
        <a:p>
          <a:r>
            <a:rPr lang="en-US"/>
            <a:t>Tests</a:t>
          </a:r>
        </a:p>
      </dgm:t>
    </dgm:pt>
    <dgm:pt modelId="{FAB2A3A5-CF79-4307-ABD2-AF8DEB02C5AD}" type="parTrans" cxnId="{5C6FD778-E1E5-4280-B9F3-AC03FCB76365}">
      <dgm:prSet/>
      <dgm:spPr/>
      <dgm:t>
        <a:bodyPr/>
        <a:lstStyle/>
        <a:p>
          <a:endParaRPr lang="en-US"/>
        </a:p>
      </dgm:t>
    </dgm:pt>
    <dgm:pt modelId="{56A0B49E-6545-4625-9EEF-610C3CE89E2A}" type="sibTrans" cxnId="{5C6FD778-E1E5-4280-B9F3-AC03FCB76365}">
      <dgm:prSet/>
      <dgm:spPr/>
      <dgm:t>
        <a:bodyPr/>
        <a:lstStyle/>
        <a:p>
          <a:endParaRPr lang="en-US"/>
        </a:p>
      </dgm:t>
    </dgm:pt>
    <dgm:pt modelId="{33B1C527-A552-43EA-A434-6439AD534958}">
      <dgm:prSet/>
      <dgm:spPr/>
      <dgm:t>
        <a:bodyPr/>
        <a:lstStyle/>
        <a:p>
          <a:r>
            <a:rPr lang="en-US"/>
            <a:t>Multiple Choice</a:t>
          </a:r>
        </a:p>
      </dgm:t>
    </dgm:pt>
    <dgm:pt modelId="{AD609D22-B749-45D3-B5C3-31E581D5DAF0}" type="parTrans" cxnId="{2DB3D014-784B-4C71-A4F0-0BB241411625}">
      <dgm:prSet/>
      <dgm:spPr/>
      <dgm:t>
        <a:bodyPr/>
        <a:lstStyle/>
        <a:p>
          <a:endParaRPr lang="en-US"/>
        </a:p>
      </dgm:t>
    </dgm:pt>
    <dgm:pt modelId="{811CCCD5-5A5C-4DBC-859B-4C272E032B1E}" type="sibTrans" cxnId="{2DB3D014-784B-4C71-A4F0-0BB241411625}">
      <dgm:prSet/>
      <dgm:spPr/>
      <dgm:t>
        <a:bodyPr/>
        <a:lstStyle/>
        <a:p>
          <a:endParaRPr lang="en-US"/>
        </a:p>
      </dgm:t>
    </dgm:pt>
    <dgm:pt modelId="{9402FF23-D72D-4DAC-A0E1-76815F045EEA}">
      <dgm:prSet/>
      <dgm:spPr/>
      <dgm:t>
        <a:bodyPr/>
        <a:lstStyle/>
        <a:p>
          <a:r>
            <a:rPr lang="en-US"/>
            <a:t>Fill-in-the-Blank</a:t>
          </a:r>
        </a:p>
      </dgm:t>
    </dgm:pt>
    <dgm:pt modelId="{9882F1F9-F6F0-4A2B-80A1-FBAF04CFE8C1}" type="parTrans" cxnId="{08A79233-D519-4E8D-8662-902B7E8ECF07}">
      <dgm:prSet/>
      <dgm:spPr/>
      <dgm:t>
        <a:bodyPr/>
        <a:lstStyle/>
        <a:p>
          <a:endParaRPr lang="en-US"/>
        </a:p>
      </dgm:t>
    </dgm:pt>
    <dgm:pt modelId="{1C51BDB6-C187-4526-B3C1-E38B2172058B}" type="sibTrans" cxnId="{08A79233-D519-4E8D-8662-902B7E8ECF07}">
      <dgm:prSet/>
      <dgm:spPr/>
      <dgm:t>
        <a:bodyPr/>
        <a:lstStyle/>
        <a:p>
          <a:endParaRPr lang="en-US"/>
        </a:p>
      </dgm:t>
    </dgm:pt>
    <dgm:pt modelId="{076C8CA3-F1FA-4852-AA28-8F136382C1F5}">
      <dgm:prSet/>
      <dgm:spPr/>
      <dgm:t>
        <a:bodyPr/>
        <a:lstStyle/>
        <a:p>
          <a:r>
            <a:rPr lang="en-US" dirty="0"/>
            <a:t>True &amp; False</a:t>
          </a:r>
        </a:p>
      </dgm:t>
    </dgm:pt>
    <dgm:pt modelId="{D8030D6A-C4A5-40AC-A3AC-FCDA07CEB2C4}" type="parTrans" cxnId="{6804D5D7-BE12-48A4-8405-9538B1E21E47}">
      <dgm:prSet/>
      <dgm:spPr/>
      <dgm:t>
        <a:bodyPr/>
        <a:lstStyle/>
        <a:p>
          <a:endParaRPr lang="en-US"/>
        </a:p>
      </dgm:t>
    </dgm:pt>
    <dgm:pt modelId="{A0127D14-25E6-4100-91EC-D303212B43A6}" type="sibTrans" cxnId="{6804D5D7-BE12-48A4-8405-9538B1E21E47}">
      <dgm:prSet/>
      <dgm:spPr/>
      <dgm:t>
        <a:bodyPr/>
        <a:lstStyle/>
        <a:p>
          <a:endParaRPr lang="en-US"/>
        </a:p>
      </dgm:t>
    </dgm:pt>
    <dgm:pt modelId="{74FA7E08-1EEC-4748-B526-6CE4EBD51C85}">
      <dgm:prSet/>
      <dgm:spPr/>
      <dgm:t>
        <a:bodyPr/>
        <a:lstStyle/>
        <a:p>
          <a:r>
            <a:rPr lang="en-US"/>
            <a:t>Surveys</a:t>
          </a:r>
        </a:p>
      </dgm:t>
    </dgm:pt>
    <dgm:pt modelId="{2381EBF6-BDCE-43B1-BF39-C899872334CF}" type="parTrans" cxnId="{1EAD7275-1EEE-4808-882E-6492AB254D15}">
      <dgm:prSet/>
      <dgm:spPr/>
      <dgm:t>
        <a:bodyPr/>
        <a:lstStyle/>
        <a:p>
          <a:endParaRPr lang="en-US"/>
        </a:p>
      </dgm:t>
    </dgm:pt>
    <dgm:pt modelId="{A05F3B4F-05A8-47CD-A90C-9E4AFC034C81}" type="sibTrans" cxnId="{1EAD7275-1EEE-4808-882E-6492AB254D15}">
      <dgm:prSet/>
      <dgm:spPr/>
      <dgm:t>
        <a:bodyPr/>
        <a:lstStyle/>
        <a:p>
          <a:endParaRPr lang="en-US"/>
        </a:p>
      </dgm:t>
    </dgm:pt>
    <dgm:pt modelId="{D09C44D9-4326-4E63-A776-A8C3BB3C6C2C}" type="pres">
      <dgm:prSet presAssocID="{B31F4601-3014-4620-93A9-3770FD065DCB}" presName="root" presStyleCnt="0">
        <dgm:presLayoutVars>
          <dgm:dir/>
          <dgm:resizeHandles val="exact"/>
        </dgm:presLayoutVars>
      </dgm:prSet>
      <dgm:spPr/>
    </dgm:pt>
    <dgm:pt modelId="{E7A361E6-1D1E-440B-97AB-F4187D486D53}" type="pres">
      <dgm:prSet presAssocID="{D90E1E6C-EF65-427A-AEBC-3044422C1952}" presName="compNode" presStyleCnt="0"/>
      <dgm:spPr/>
    </dgm:pt>
    <dgm:pt modelId="{7E842408-B429-41A5-853E-0FAAF795703A}" type="pres">
      <dgm:prSet presAssocID="{D90E1E6C-EF65-427A-AEBC-3044422C1952}" presName="bgRect" presStyleLbl="bgShp" presStyleIdx="0" presStyleCnt="2"/>
      <dgm:spPr/>
    </dgm:pt>
    <dgm:pt modelId="{F21A9872-0D2F-4881-837A-F88FC720755D}" type="pres">
      <dgm:prSet presAssocID="{D90E1E6C-EF65-427A-AEBC-3044422C195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28F6E1E-EAF2-40DB-BCDF-16B9E6EF876D}" type="pres">
      <dgm:prSet presAssocID="{D90E1E6C-EF65-427A-AEBC-3044422C1952}" presName="spaceRect" presStyleCnt="0"/>
      <dgm:spPr/>
    </dgm:pt>
    <dgm:pt modelId="{70317B25-A263-415C-A8DF-20D5BB6EF821}" type="pres">
      <dgm:prSet presAssocID="{D90E1E6C-EF65-427A-AEBC-3044422C1952}" presName="parTx" presStyleLbl="revTx" presStyleIdx="0" presStyleCnt="3">
        <dgm:presLayoutVars>
          <dgm:chMax val="0"/>
          <dgm:chPref val="0"/>
        </dgm:presLayoutVars>
      </dgm:prSet>
      <dgm:spPr/>
    </dgm:pt>
    <dgm:pt modelId="{877B2F88-A804-44B2-9773-0BCF7E8816F3}" type="pres">
      <dgm:prSet presAssocID="{D90E1E6C-EF65-427A-AEBC-3044422C1952}" presName="desTx" presStyleLbl="revTx" presStyleIdx="1" presStyleCnt="3">
        <dgm:presLayoutVars/>
      </dgm:prSet>
      <dgm:spPr/>
    </dgm:pt>
    <dgm:pt modelId="{94DCFF9D-00A6-4619-8F1F-5EA0D564B5A1}" type="pres">
      <dgm:prSet presAssocID="{56A0B49E-6545-4625-9EEF-610C3CE89E2A}" presName="sibTrans" presStyleCnt="0"/>
      <dgm:spPr/>
    </dgm:pt>
    <dgm:pt modelId="{5A4C31E1-BF03-4626-9AEE-60703F100328}" type="pres">
      <dgm:prSet presAssocID="{74FA7E08-1EEC-4748-B526-6CE4EBD51C85}" presName="compNode" presStyleCnt="0"/>
      <dgm:spPr/>
    </dgm:pt>
    <dgm:pt modelId="{44307AFA-5A5E-4F74-87CF-3F72773D93F7}" type="pres">
      <dgm:prSet presAssocID="{74FA7E08-1EEC-4748-B526-6CE4EBD51C85}" presName="bgRect" presStyleLbl="bgShp" presStyleIdx="1" presStyleCnt="2"/>
      <dgm:spPr/>
    </dgm:pt>
    <dgm:pt modelId="{3E2F545B-B8BB-4884-AAEB-ACFECC383BDD}" type="pres">
      <dgm:prSet presAssocID="{74FA7E08-1EEC-4748-B526-6CE4EBD51C8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B5DBB270-9D36-4BD5-83BF-BEA06A242204}" type="pres">
      <dgm:prSet presAssocID="{74FA7E08-1EEC-4748-B526-6CE4EBD51C85}" presName="spaceRect" presStyleCnt="0"/>
      <dgm:spPr/>
    </dgm:pt>
    <dgm:pt modelId="{844BD01D-CE38-42A5-9683-FD10BE0B2AF2}" type="pres">
      <dgm:prSet presAssocID="{74FA7E08-1EEC-4748-B526-6CE4EBD51C8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A222614-2BC1-4465-B6D0-1C1A59C40D7F}" type="presOf" srcId="{D90E1E6C-EF65-427A-AEBC-3044422C1952}" destId="{70317B25-A263-415C-A8DF-20D5BB6EF821}" srcOrd="0" destOrd="0" presId="urn:microsoft.com/office/officeart/2018/2/layout/IconVerticalSolidList"/>
    <dgm:cxn modelId="{2DB3D014-784B-4C71-A4F0-0BB241411625}" srcId="{D90E1E6C-EF65-427A-AEBC-3044422C1952}" destId="{33B1C527-A552-43EA-A434-6439AD534958}" srcOrd="0" destOrd="0" parTransId="{AD609D22-B749-45D3-B5C3-31E581D5DAF0}" sibTransId="{811CCCD5-5A5C-4DBC-859B-4C272E032B1E}"/>
    <dgm:cxn modelId="{DD64B718-2D53-47B7-AC02-8506E7D9F7D3}" type="presOf" srcId="{B31F4601-3014-4620-93A9-3770FD065DCB}" destId="{D09C44D9-4326-4E63-A776-A8C3BB3C6C2C}" srcOrd="0" destOrd="0" presId="urn:microsoft.com/office/officeart/2018/2/layout/IconVerticalSolidList"/>
    <dgm:cxn modelId="{E248AD25-1910-45D3-B780-97048198CCC5}" type="presOf" srcId="{74FA7E08-1EEC-4748-B526-6CE4EBD51C85}" destId="{844BD01D-CE38-42A5-9683-FD10BE0B2AF2}" srcOrd="0" destOrd="0" presId="urn:microsoft.com/office/officeart/2018/2/layout/IconVerticalSolidList"/>
    <dgm:cxn modelId="{08A79233-D519-4E8D-8662-902B7E8ECF07}" srcId="{D90E1E6C-EF65-427A-AEBC-3044422C1952}" destId="{9402FF23-D72D-4DAC-A0E1-76815F045EEA}" srcOrd="1" destOrd="0" parTransId="{9882F1F9-F6F0-4A2B-80A1-FBAF04CFE8C1}" sibTransId="{1C51BDB6-C187-4526-B3C1-E38B2172058B}"/>
    <dgm:cxn modelId="{1EAD7275-1EEE-4808-882E-6492AB254D15}" srcId="{B31F4601-3014-4620-93A9-3770FD065DCB}" destId="{74FA7E08-1EEC-4748-B526-6CE4EBD51C85}" srcOrd="1" destOrd="0" parTransId="{2381EBF6-BDCE-43B1-BF39-C899872334CF}" sibTransId="{A05F3B4F-05A8-47CD-A90C-9E4AFC034C81}"/>
    <dgm:cxn modelId="{5C6FD778-E1E5-4280-B9F3-AC03FCB76365}" srcId="{B31F4601-3014-4620-93A9-3770FD065DCB}" destId="{D90E1E6C-EF65-427A-AEBC-3044422C1952}" srcOrd="0" destOrd="0" parTransId="{FAB2A3A5-CF79-4307-ABD2-AF8DEB02C5AD}" sibTransId="{56A0B49E-6545-4625-9EEF-610C3CE89E2A}"/>
    <dgm:cxn modelId="{1EC53A9E-7D84-4BCE-81DE-DFAE5DC5C2C8}" type="presOf" srcId="{9402FF23-D72D-4DAC-A0E1-76815F045EEA}" destId="{877B2F88-A804-44B2-9773-0BCF7E8816F3}" srcOrd="0" destOrd="1" presId="urn:microsoft.com/office/officeart/2018/2/layout/IconVerticalSolidList"/>
    <dgm:cxn modelId="{ABAC16C2-7B04-4439-A5B6-6FCE4244A3A7}" type="presOf" srcId="{076C8CA3-F1FA-4852-AA28-8F136382C1F5}" destId="{877B2F88-A804-44B2-9773-0BCF7E8816F3}" srcOrd="0" destOrd="2" presId="urn:microsoft.com/office/officeart/2018/2/layout/IconVerticalSolidList"/>
    <dgm:cxn modelId="{6804D5D7-BE12-48A4-8405-9538B1E21E47}" srcId="{D90E1E6C-EF65-427A-AEBC-3044422C1952}" destId="{076C8CA3-F1FA-4852-AA28-8F136382C1F5}" srcOrd="2" destOrd="0" parTransId="{D8030D6A-C4A5-40AC-A3AC-FCDA07CEB2C4}" sibTransId="{A0127D14-25E6-4100-91EC-D303212B43A6}"/>
    <dgm:cxn modelId="{ECEEE2FC-D1F2-433B-9A0B-C413A7767849}" type="presOf" srcId="{33B1C527-A552-43EA-A434-6439AD534958}" destId="{877B2F88-A804-44B2-9773-0BCF7E8816F3}" srcOrd="0" destOrd="0" presId="urn:microsoft.com/office/officeart/2018/2/layout/IconVerticalSolidList"/>
    <dgm:cxn modelId="{4CF9E080-7BFE-479C-A66D-7D9DD2960E3C}" type="presParOf" srcId="{D09C44D9-4326-4E63-A776-A8C3BB3C6C2C}" destId="{E7A361E6-1D1E-440B-97AB-F4187D486D53}" srcOrd="0" destOrd="0" presId="urn:microsoft.com/office/officeart/2018/2/layout/IconVerticalSolidList"/>
    <dgm:cxn modelId="{FDF148C2-C5FF-439B-8ED2-2D4E0CD37B0E}" type="presParOf" srcId="{E7A361E6-1D1E-440B-97AB-F4187D486D53}" destId="{7E842408-B429-41A5-853E-0FAAF795703A}" srcOrd="0" destOrd="0" presId="urn:microsoft.com/office/officeart/2018/2/layout/IconVerticalSolidList"/>
    <dgm:cxn modelId="{4C7CCED4-A249-4A1E-9FB1-8B470FE5F4F2}" type="presParOf" srcId="{E7A361E6-1D1E-440B-97AB-F4187D486D53}" destId="{F21A9872-0D2F-4881-837A-F88FC720755D}" srcOrd="1" destOrd="0" presId="urn:microsoft.com/office/officeart/2018/2/layout/IconVerticalSolidList"/>
    <dgm:cxn modelId="{38DC8E53-CEE9-4FC0-947B-696D610CD250}" type="presParOf" srcId="{E7A361E6-1D1E-440B-97AB-F4187D486D53}" destId="{828F6E1E-EAF2-40DB-BCDF-16B9E6EF876D}" srcOrd="2" destOrd="0" presId="urn:microsoft.com/office/officeart/2018/2/layout/IconVerticalSolidList"/>
    <dgm:cxn modelId="{10183919-2089-4E4B-BC3B-D1161422D531}" type="presParOf" srcId="{E7A361E6-1D1E-440B-97AB-F4187D486D53}" destId="{70317B25-A263-415C-A8DF-20D5BB6EF821}" srcOrd="3" destOrd="0" presId="urn:microsoft.com/office/officeart/2018/2/layout/IconVerticalSolidList"/>
    <dgm:cxn modelId="{0DA7A040-109F-4A21-A064-60262BC44C8C}" type="presParOf" srcId="{E7A361E6-1D1E-440B-97AB-F4187D486D53}" destId="{877B2F88-A804-44B2-9773-0BCF7E8816F3}" srcOrd="4" destOrd="0" presId="urn:microsoft.com/office/officeart/2018/2/layout/IconVerticalSolidList"/>
    <dgm:cxn modelId="{9B833141-CF31-47AA-90EF-CAE534EB4E32}" type="presParOf" srcId="{D09C44D9-4326-4E63-A776-A8C3BB3C6C2C}" destId="{94DCFF9D-00A6-4619-8F1F-5EA0D564B5A1}" srcOrd="1" destOrd="0" presId="urn:microsoft.com/office/officeart/2018/2/layout/IconVerticalSolidList"/>
    <dgm:cxn modelId="{88DFC713-1CBC-48C2-AC83-182D807B4CE5}" type="presParOf" srcId="{D09C44D9-4326-4E63-A776-A8C3BB3C6C2C}" destId="{5A4C31E1-BF03-4626-9AEE-60703F100328}" srcOrd="2" destOrd="0" presId="urn:microsoft.com/office/officeart/2018/2/layout/IconVerticalSolidList"/>
    <dgm:cxn modelId="{2BB73D66-F385-48AF-A136-E9DF238CB3B9}" type="presParOf" srcId="{5A4C31E1-BF03-4626-9AEE-60703F100328}" destId="{44307AFA-5A5E-4F74-87CF-3F72773D93F7}" srcOrd="0" destOrd="0" presId="urn:microsoft.com/office/officeart/2018/2/layout/IconVerticalSolidList"/>
    <dgm:cxn modelId="{38392A96-EE6E-47A6-87F6-F94610BCA344}" type="presParOf" srcId="{5A4C31E1-BF03-4626-9AEE-60703F100328}" destId="{3E2F545B-B8BB-4884-AAEB-ACFECC383BDD}" srcOrd="1" destOrd="0" presId="urn:microsoft.com/office/officeart/2018/2/layout/IconVerticalSolidList"/>
    <dgm:cxn modelId="{12F947F7-1691-46EF-9B44-503CA83C83C6}" type="presParOf" srcId="{5A4C31E1-BF03-4626-9AEE-60703F100328}" destId="{B5DBB270-9D36-4BD5-83BF-BEA06A242204}" srcOrd="2" destOrd="0" presId="urn:microsoft.com/office/officeart/2018/2/layout/IconVerticalSolidList"/>
    <dgm:cxn modelId="{5192194E-E587-40B8-B377-AF8123961A93}" type="presParOf" srcId="{5A4C31E1-BF03-4626-9AEE-60703F100328}" destId="{844BD01D-CE38-42A5-9683-FD10BE0B2AF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6308B5-77B4-4253-B37B-4DC130C93E6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1FDD21B-E300-490C-ABF9-91D553CF3EBE}">
      <dgm:prSet/>
      <dgm:spPr/>
      <dgm:t>
        <a:bodyPr/>
        <a:lstStyle/>
        <a:p>
          <a:r>
            <a:rPr lang="en-US"/>
            <a:t>Users</a:t>
          </a:r>
        </a:p>
      </dgm:t>
    </dgm:pt>
    <dgm:pt modelId="{E44101A3-EF7B-4457-BF1F-79943D44D1B5}" type="parTrans" cxnId="{206680D9-B53B-4A54-BF28-235609B02ADF}">
      <dgm:prSet/>
      <dgm:spPr/>
      <dgm:t>
        <a:bodyPr/>
        <a:lstStyle/>
        <a:p>
          <a:endParaRPr lang="en-US"/>
        </a:p>
      </dgm:t>
    </dgm:pt>
    <dgm:pt modelId="{DABEE778-B8EA-4E92-9302-BB81C60203ED}" type="sibTrans" cxnId="{206680D9-B53B-4A54-BF28-235609B02ADF}">
      <dgm:prSet/>
      <dgm:spPr/>
      <dgm:t>
        <a:bodyPr/>
        <a:lstStyle/>
        <a:p>
          <a:endParaRPr lang="en-US"/>
        </a:p>
      </dgm:t>
    </dgm:pt>
    <dgm:pt modelId="{D2CF3E00-0A4E-4129-B5ED-722DA9573633}">
      <dgm:prSet/>
      <dgm:spPr/>
      <dgm:t>
        <a:bodyPr/>
        <a:lstStyle/>
        <a:p>
          <a:r>
            <a:rPr lang="en-US"/>
            <a:t>Employees</a:t>
          </a:r>
        </a:p>
      </dgm:t>
    </dgm:pt>
    <dgm:pt modelId="{B23CD097-6DCE-402B-BEF7-9705658A0146}" type="parTrans" cxnId="{50C74480-C30D-494F-A5F0-EB8957625B3E}">
      <dgm:prSet/>
      <dgm:spPr/>
      <dgm:t>
        <a:bodyPr/>
        <a:lstStyle/>
        <a:p>
          <a:endParaRPr lang="en-US"/>
        </a:p>
      </dgm:t>
    </dgm:pt>
    <dgm:pt modelId="{7212C0A1-1D9A-4F34-AF1B-3D94A890FD5A}" type="sibTrans" cxnId="{50C74480-C30D-494F-A5F0-EB8957625B3E}">
      <dgm:prSet/>
      <dgm:spPr/>
      <dgm:t>
        <a:bodyPr/>
        <a:lstStyle/>
        <a:p>
          <a:endParaRPr lang="en-US"/>
        </a:p>
      </dgm:t>
    </dgm:pt>
    <dgm:pt modelId="{DB9BA874-8046-4848-AA7A-1C88014631D9}">
      <dgm:prSet/>
      <dgm:spPr/>
      <dgm:t>
        <a:bodyPr/>
        <a:lstStyle/>
        <a:p>
          <a:r>
            <a:rPr lang="en-US"/>
            <a:t>Sworn</a:t>
          </a:r>
        </a:p>
      </dgm:t>
    </dgm:pt>
    <dgm:pt modelId="{18B16D7A-DB69-485E-9AB7-85B5B5A9A526}" type="parTrans" cxnId="{B4C4FFE1-FDF6-4D38-84D2-9293508A9CF4}">
      <dgm:prSet/>
      <dgm:spPr/>
      <dgm:t>
        <a:bodyPr/>
        <a:lstStyle/>
        <a:p>
          <a:endParaRPr lang="en-US"/>
        </a:p>
      </dgm:t>
    </dgm:pt>
    <dgm:pt modelId="{9BB363D0-451F-40A3-826B-E742846E6C3F}" type="sibTrans" cxnId="{B4C4FFE1-FDF6-4D38-84D2-9293508A9CF4}">
      <dgm:prSet/>
      <dgm:spPr/>
      <dgm:t>
        <a:bodyPr/>
        <a:lstStyle/>
        <a:p>
          <a:endParaRPr lang="en-US"/>
        </a:p>
      </dgm:t>
    </dgm:pt>
    <dgm:pt modelId="{278F481C-C2EF-4B8D-A7BD-FEB02436FC0A}">
      <dgm:prSet/>
      <dgm:spPr/>
      <dgm:t>
        <a:bodyPr/>
        <a:lstStyle/>
        <a:p>
          <a:r>
            <a:rPr lang="en-US"/>
            <a:t>Non-sworn</a:t>
          </a:r>
        </a:p>
      </dgm:t>
    </dgm:pt>
    <dgm:pt modelId="{5FC168CB-B0EE-4F24-AA86-94FD045D4FFA}" type="parTrans" cxnId="{3A912FF5-B937-4A4F-8E51-ADFC41289712}">
      <dgm:prSet/>
      <dgm:spPr/>
      <dgm:t>
        <a:bodyPr/>
        <a:lstStyle/>
        <a:p>
          <a:endParaRPr lang="en-US"/>
        </a:p>
      </dgm:t>
    </dgm:pt>
    <dgm:pt modelId="{78A75F29-BEA5-476B-AC26-86ADF6A8A280}" type="sibTrans" cxnId="{3A912FF5-B937-4A4F-8E51-ADFC41289712}">
      <dgm:prSet/>
      <dgm:spPr/>
      <dgm:t>
        <a:bodyPr/>
        <a:lstStyle/>
        <a:p>
          <a:endParaRPr lang="en-US"/>
        </a:p>
      </dgm:t>
    </dgm:pt>
    <dgm:pt modelId="{9B3933D8-55B0-4D58-990B-F623163DC863}">
      <dgm:prSet/>
      <dgm:spPr/>
      <dgm:t>
        <a:bodyPr/>
        <a:lstStyle/>
        <a:p>
          <a:r>
            <a:rPr lang="en-US"/>
            <a:t>Groups</a:t>
          </a:r>
        </a:p>
      </dgm:t>
    </dgm:pt>
    <dgm:pt modelId="{5D12E537-83C2-4A00-871C-0F2917834027}" type="parTrans" cxnId="{4AD8A62E-B923-43F6-9A3D-4BABD1ABC988}">
      <dgm:prSet/>
      <dgm:spPr/>
      <dgm:t>
        <a:bodyPr/>
        <a:lstStyle/>
        <a:p>
          <a:endParaRPr lang="en-US"/>
        </a:p>
      </dgm:t>
    </dgm:pt>
    <dgm:pt modelId="{F81B49B9-CD45-4C05-A1CF-9D66ABA6E69A}" type="sibTrans" cxnId="{4AD8A62E-B923-43F6-9A3D-4BABD1ABC988}">
      <dgm:prSet/>
      <dgm:spPr/>
      <dgm:t>
        <a:bodyPr/>
        <a:lstStyle/>
        <a:p>
          <a:endParaRPr lang="en-US"/>
        </a:p>
      </dgm:t>
    </dgm:pt>
    <dgm:pt modelId="{F3196998-6072-42F8-818E-4FEE1D41FD51}">
      <dgm:prSet/>
      <dgm:spPr/>
      <dgm:t>
        <a:bodyPr/>
        <a:lstStyle/>
        <a:p>
          <a:r>
            <a:rPr lang="en-US"/>
            <a:t>Field Training Officers</a:t>
          </a:r>
        </a:p>
      </dgm:t>
    </dgm:pt>
    <dgm:pt modelId="{D52F7B8D-607A-40EA-A430-DF4804C8957F}" type="parTrans" cxnId="{E0A839ED-FAD0-4C1F-A91F-EA21C19FD665}">
      <dgm:prSet/>
      <dgm:spPr/>
      <dgm:t>
        <a:bodyPr/>
        <a:lstStyle/>
        <a:p>
          <a:endParaRPr lang="en-US"/>
        </a:p>
      </dgm:t>
    </dgm:pt>
    <dgm:pt modelId="{0A18F8BC-FC6D-4A25-8D6E-84A11F508B72}" type="sibTrans" cxnId="{E0A839ED-FAD0-4C1F-A91F-EA21C19FD665}">
      <dgm:prSet/>
      <dgm:spPr/>
      <dgm:t>
        <a:bodyPr/>
        <a:lstStyle/>
        <a:p>
          <a:endParaRPr lang="en-US"/>
        </a:p>
      </dgm:t>
    </dgm:pt>
    <dgm:pt modelId="{99E8CF78-0FCE-468B-9C27-B53BD4071F85}">
      <dgm:prSet/>
      <dgm:spPr/>
      <dgm:t>
        <a:bodyPr/>
        <a:lstStyle/>
        <a:p>
          <a:r>
            <a:rPr lang="en-US"/>
            <a:t>Bicycle Patrol Officers</a:t>
          </a:r>
        </a:p>
      </dgm:t>
    </dgm:pt>
    <dgm:pt modelId="{33C124B1-3FF8-4E8F-940A-8D26CDB44E72}" type="parTrans" cxnId="{6A1465E6-226F-47AD-AACC-F513C2355B19}">
      <dgm:prSet/>
      <dgm:spPr/>
      <dgm:t>
        <a:bodyPr/>
        <a:lstStyle/>
        <a:p>
          <a:endParaRPr lang="en-US"/>
        </a:p>
      </dgm:t>
    </dgm:pt>
    <dgm:pt modelId="{FF9F7051-1739-4E73-A609-238DBFD0C0E2}" type="sibTrans" cxnId="{6A1465E6-226F-47AD-AACC-F513C2355B19}">
      <dgm:prSet/>
      <dgm:spPr/>
      <dgm:t>
        <a:bodyPr/>
        <a:lstStyle/>
        <a:p>
          <a:endParaRPr lang="en-US"/>
        </a:p>
      </dgm:t>
    </dgm:pt>
    <dgm:pt modelId="{9D8DD09D-F15E-4014-AAD9-944E2E215A30}">
      <dgm:prSet/>
      <dgm:spPr/>
      <dgm:t>
        <a:bodyPr/>
        <a:lstStyle/>
        <a:p>
          <a:r>
            <a:rPr lang="en-US"/>
            <a:t>Use of Force Trainers </a:t>
          </a:r>
        </a:p>
      </dgm:t>
    </dgm:pt>
    <dgm:pt modelId="{6B541470-5A9F-45C1-BFC4-6BEAF0FB4246}" type="parTrans" cxnId="{6A19F460-E14A-499C-B444-CB09AB3015B4}">
      <dgm:prSet/>
      <dgm:spPr/>
      <dgm:t>
        <a:bodyPr/>
        <a:lstStyle/>
        <a:p>
          <a:endParaRPr lang="en-US"/>
        </a:p>
      </dgm:t>
    </dgm:pt>
    <dgm:pt modelId="{4CE79D04-6B16-431F-B5E9-B18928D97780}" type="sibTrans" cxnId="{6A19F460-E14A-499C-B444-CB09AB3015B4}">
      <dgm:prSet/>
      <dgm:spPr/>
      <dgm:t>
        <a:bodyPr/>
        <a:lstStyle/>
        <a:p>
          <a:endParaRPr lang="en-US"/>
        </a:p>
      </dgm:t>
    </dgm:pt>
    <dgm:pt modelId="{3C5877AE-B6A3-4953-B930-60C96B1E0B54}">
      <dgm:prSet/>
      <dgm:spPr/>
      <dgm:t>
        <a:bodyPr/>
        <a:lstStyle/>
        <a:p>
          <a:r>
            <a:rPr lang="en-US"/>
            <a:t>Discussion</a:t>
          </a:r>
        </a:p>
      </dgm:t>
    </dgm:pt>
    <dgm:pt modelId="{CE3B2E29-0C32-42D5-84B8-5BCB1866CE82}" type="parTrans" cxnId="{65D7AFB2-855D-43A6-8595-12969ABE1E5C}">
      <dgm:prSet/>
      <dgm:spPr/>
      <dgm:t>
        <a:bodyPr/>
        <a:lstStyle/>
        <a:p>
          <a:endParaRPr lang="en-US"/>
        </a:p>
      </dgm:t>
    </dgm:pt>
    <dgm:pt modelId="{F97AB945-C3FB-4AEE-85F7-D4C05EB55489}" type="sibTrans" cxnId="{65D7AFB2-855D-43A6-8595-12969ABE1E5C}">
      <dgm:prSet/>
      <dgm:spPr/>
      <dgm:t>
        <a:bodyPr/>
        <a:lstStyle/>
        <a:p>
          <a:endParaRPr lang="en-US"/>
        </a:p>
      </dgm:t>
    </dgm:pt>
    <dgm:pt modelId="{5B6BFCD1-39EC-4D83-83E8-1E85CF24403D}">
      <dgm:prSet/>
      <dgm:spPr/>
      <dgm:t>
        <a:bodyPr/>
        <a:lstStyle/>
        <a:p>
          <a:r>
            <a:rPr lang="en-US"/>
            <a:t>Documents</a:t>
          </a:r>
        </a:p>
      </dgm:t>
    </dgm:pt>
    <dgm:pt modelId="{F726C169-5AF2-4A11-A7C6-4C19EEB5E65C}" type="parTrans" cxnId="{84CD4C0E-EFC8-4248-B61C-FF7977A660F0}">
      <dgm:prSet/>
      <dgm:spPr/>
      <dgm:t>
        <a:bodyPr/>
        <a:lstStyle/>
        <a:p>
          <a:endParaRPr lang="en-US"/>
        </a:p>
      </dgm:t>
    </dgm:pt>
    <dgm:pt modelId="{B3CDD180-B145-4FCE-94C3-DE5DEA76BE45}" type="sibTrans" cxnId="{84CD4C0E-EFC8-4248-B61C-FF7977A660F0}">
      <dgm:prSet/>
      <dgm:spPr/>
      <dgm:t>
        <a:bodyPr/>
        <a:lstStyle/>
        <a:p>
          <a:endParaRPr lang="en-US"/>
        </a:p>
      </dgm:t>
    </dgm:pt>
    <dgm:pt modelId="{E93B41D9-92F3-4DDE-8F86-663D6BF60847}">
      <dgm:prSet/>
      <dgm:spPr/>
      <dgm:t>
        <a:bodyPr/>
        <a:lstStyle/>
        <a:p>
          <a:r>
            <a:rPr lang="en-US"/>
            <a:t>Event Log</a:t>
          </a:r>
        </a:p>
      </dgm:t>
    </dgm:pt>
    <dgm:pt modelId="{49E75841-55C9-482E-A941-690554BA7DD3}" type="parTrans" cxnId="{767390A2-D1C1-4553-B690-E62B5F357B78}">
      <dgm:prSet/>
      <dgm:spPr/>
      <dgm:t>
        <a:bodyPr/>
        <a:lstStyle/>
        <a:p>
          <a:endParaRPr lang="en-US"/>
        </a:p>
      </dgm:t>
    </dgm:pt>
    <dgm:pt modelId="{8BF5A238-4657-4D13-8FDD-76D981003CD3}" type="sibTrans" cxnId="{767390A2-D1C1-4553-B690-E62B5F357B78}">
      <dgm:prSet/>
      <dgm:spPr/>
      <dgm:t>
        <a:bodyPr/>
        <a:lstStyle/>
        <a:p>
          <a:endParaRPr lang="en-US"/>
        </a:p>
      </dgm:t>
    </dgm:pt>
    <dgm:pt modelId="{B3D5BB2F-7FE5-4001-B18D-AB68E82789CA}">
      <dgm:prSet/>
      <dgm:spPr/>
      <dgm:t>
        <a:bodyPr/>
        <a:lstStyle/>
        <a:p>
          <a:r>
            <a:rPr lang="en-US"/>
            <a:t>Activity</a:t>
          </a:r>
        </a:p>
      </dgm:t>
    </dgm:pt>
    <dgm:pt modelId="{D2E7F3D3-6853-4C6B-9CA8-EDC360813710}" type="parTrans" cxnId="{D0CADB38-AA2A-4139-936D-F01B9397D743}">
      <dgm:prSet/>
      <dgm:spPr/>
      <dgm:t>
        <a:bodyPr/>
        <a:lstStyle/>
        <a:p>
          <a:endParaRPr lang="en-US"/>
        </a:p>
      </dgm:t>
    </dgm:pt>
    <dgm:pt modelId="{749F1C2F-C6E9-42CF-AFFA-FB1DF438B978}" type="sibTrans" cxnId="{D0CADB38-AA2A-4139-936D-F01B9397D743}">
      <dgm:prSet/>
      <dgm:spPr/>
      <dgm:t>
        <a:bodyPr/>
        <a:lstStyle/>
        <a:p>
          <a:endParaRPr lang="en-US"/>
        </a:p>
      </dgm:t>
    </dgm:pt>
    <dgm:pt modelId="{7F7F54AB-BD75-4D77-9710-693BAE9EB5E3}" type="pres">
      <dgm:prSet presAssocID="{B26308B5-77B4-4253-B37B-4DC130C93E68}" presName="root" presStyleCnt="0">
        <dgm:presLayoutVars>
          <dgm:dir/>
          <dgm:resizeHandles val="exact"/>
        </dgm:presLayoutVars>
      </dgm:prSet>
      <dgm:spPr/>
    </dgm:pt>
    <dgm:pt modelId="{6E541920-1C0C-4642-B87F-F6559F05D0F3}" type="pres">
      <dgm:prSet presAssocID="{71FDD21B-E300-490C-ABF9-91D553CF3EBE}" presName="compNode" presStyleCnt="0"/>
      <dgm:spPr/>
    </dgm:pt>
    <dgm:pt modelId="{083879CF-A68A-4A78-B772-379AF56D7141}" type="pres">
      <dgm:prSet presAssocID="{71FDD21B-E300-490C-ABF9-91D553CF3EBE}" presName="bgRect" presStyleLbl="bgShp" presStyleIdx="0" presStyleCnt="4"/>
      <dgm:spPr/>
    </dgm:pt>
    <dgm:pt modelId="{4A2093D3-DB6A-477F-ACB4-B58DF359B508}" type="pres">
      <dgm:prSet presAssocID="{71FDD21B-E300-490C-ABF9-91D553CF3EB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FBFF99D-BC92-4247-AA69-212991C523A2}" type="pres">
      <dgm:prSet presAssocID="{71FDD21B-E300-490C-ABF9-91D553CF3EBE}" presName="spaceRect" presStyleCnt="0"/>
      <dgm:spPr/>
    </dgm:pt>
    <dgm:pt modelId="{CBDB9ED2-14AE-452E-8523-6F7FB77101F7}" type="pres">
      <dgm:prSet presAssocID="{71FDD21B-E300-490C-ABF9-91D553CF3EBE}" presName="parTx" presStyleLbl="revTx" presStyleIdx="0" presStyleCnt="8">
        <dgm:presLayoutVars>
          <dgm:chMax val="0"/>
          <dgm:chPref val="0"/>
        </dgm:presLayoutVars>
      </dgm:prSet>
      <dgm:spPr/>
    </dgm:pt>
    <dgm:pt modelId="{A410B13C-8ED9-464D-A442-AFE04B93D725}" type="pres">
      <dgm:prSet presAssocID="{71FDD21B-E300-490C-ABF9-91D553CF3EBE}" presName="desTx" presStyleLbl="revTx" presStyleIdx="1" presStyleCnt="8">
        <dgm:presLayoutVars/>
      </dgm:prSet>
      <dgm:spPr/>
    </dgm:pt>
    <dgm:pt modelId="{5DC02B6B-63B6-4DFF-A625-E5DDDC74AE76}" type="pres">
      <dgm:prSet presAssocID="{DABEE778-B8EA-4E92-9302-BB81C60203ED}" presName="sibTrans" presStyleCnt="0"/>
      <dgm:spPr/>
    </dgm:pt>
    <dgm:pt modelId="{82D2052F-14E1-4482-A0EA-AE32DCDDA4DA}" type="pres">
      <dgm:prSet presAssocID="{9B3933D8-55B0-4D58-990B-F623163DC863}" presName="compNode" presStyleCnt="0"/>
      <dgm:spPr/>
    </dgm:pt>
    <dgm:pt modelId="{EC58CAA9-715B-4839-9034-FDC7EEE084F5}" type="pres">
      <dgm:prSet presAssocID="{9B3933D8-55B0-4D58-990B-F623163DC863}" presName="bgRect" presStyleLbl="bgShp" presStyleIdx="1" presStyleCnt="4"/>
      <dgm:spPr/>
    </dgm:pt>
    <dgm:pt modelId="{36AE2F12-1D1D-4CC7-A196-58881D31D39B}" type="pres">
      <dgm:prSet presAssocID="{9B3933D8-55B0-4D58-990B-F623163DC86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xi"/>
        </a:ext>
      </dgm:extLst>
    </dgm:pt>
    <dgm:pt modelId="{9D94CC98-B348-4592-B48A-C94BA9A159B8}" type="pres">
      <dgm:prSet presAssocID="{9B3933D8-55B0-4D58-990B-F623163DC863}" presName="spaceRect" presStyleCnt="0"/>
      <dgm:spPr/>
    </dgm:pt>
    <dgm:pt modelId="{C22CBFF0-4718-4EAF-9E56-BAD15047D9E6}" type="pres">
      <dgm:prSet presAssocID="{9B3933D8-55B0-4D58-990B-F623163DC863}" presName="parTx" presStyleLbl="revTx" presStyleIdx="2" presStyleCnt="8">
        <dgm:presLayoutVars>
          <dgm:chMax val="0"/>
          <dgm:chPref val="0"/>
        </dgm:presLayoutVars>
      </dgm:prSet>
      <dgm:spPr/>
    </dgm:pt>
    <dgm:pt modelId="{4D4E9C8D-E4AB-4A93-9E42-5C23466EAE04}" type="pres">
      <dgm:prSet presAssocID="{9B3933D8-55B0-4D58-990B-F623163DC863}" presName="desTx" presStyleLbl="revTx" presStyleIdx="3" presStyleCnt="8">
        <dgm:presLayoutVars/>
      </dgm:prSet>
      <dgm:spPr/>
    </dgm:pt>
    <dgm:pt modelId="{29DF3829-0F6F-4E7E-B682-CCBECFB7B5AF}" type="pres">
      <dgm:prSet presAssocID="{F81B49B9-CD45-4C05-A1CF-9D66ABA6E69A}" presName="sibTrans" presStyleCnt="0"/>
      <dgm:spPr/>
    </dgm:pt>
    <dgm:pt modelId="{9BD3E8F2-2F79-46F5-82A7-8C42BEFAD9CB}" type="pres">
      <dgm:prSet presAssocID="{3C5877AE-B6A3-4953-B930-60C96B1E0B54}" presName="compNode" presStyleCnt="0"/>
      <dgm:spPr/>
    </dgm:pt>
    <dgm:pt modelId="{2A676A71-0FC6-43FE-A533-EF0DA0024BC6}" type="pres">
      <dgm:prSet presAssocID="{3C5877AE-B6A3-4953-B930-60C96B1E0B54}" presName="bgRect" presStyleLbl="bgShp" presStyleIdx="2" presStyleCnt="4"/>
      <dgm:spPr/>
    </dgm:pt>
    <dgm:pt modelId="{FABEAB9A-98E0-4DBD-BC8E-2C2AE73B0B05}" type="pres">
      <dgm:prSet presAssocID="{3C5877AE-B6A3-4953-B930-60C96B1E0B5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92E9CB8-50C3-4A9D-B12F-4AB826DEA506}" type="pres">
      <dgm:prSet presAssocID="{3C5877AE-B6A3-4953-B930-60C96B1E0B54}" presName="spaceRect" presStyleCnt="0"/>
      <dgm:spPr/>
    </dgm:pt>
    <dgm:pt modelId="{AD0EEEFE-FD4F-4E94-B4B8-45FD49028EB4}" type="pres">
      <dgm:prSet presAssocID="{3C5877AE-B6A3-4953-B930-60C96B1E0B54}" presName="parTx" presStyleLbl="revTx" presStyleIdx="4" presStyleCnt="8">
        <dgm:presLayoutVars>
          <dgm:chMax val="0"/>
          <dgm:chPref val="0"/>
        </dgm:presLayoutVars>
      </dgm:prSet>
      <dgm:spPr/>
    </dgm:pt>
    <dgm:pt modelId="{B35EE44A-D77F-4B20-9416-3EC3303DCBC5}" type="pres">
      <dgm:prSet presAssocID="{3C5877AE-B6A3-4953-B930-60C96B1E0B54}" presName="desTx" presStyleLbl="revTx" presStyleIdx="5" presStyleCnt="8">
        <dgm:presLayoutVars/>
      </dgm:prSet>
      <dgm:spPr/>
    </dgm:pt>
    <dgm:pt modelId="{DBE02CB7-8F03-446C-A489-C3F3DB577401}" type="pres">
      <dgm:prSet presAssocID="{F97AB945-C3FB-4AEE-85F7-D4C05EB55489}" presName="sibTrans" presStyleCnt="0"/>
      <dgm:spPr/>
    </dgm:pt>
    <dgm:pt modelId="{40C7C1DA-017F-4E31-AA84-27DEFF4BFF1C}" type="pres">
      <dgm:prSet presAssocID="{E93B41D9-92F3-4DDE-8F86-663D6BF60847}" presName="compNode" presStyleCnt="0"/>
      <dgm:spPr/>
    </dgm:pt>
    <dgm:pt modelId="{468FDC1C-60E5-4ADC-87EE-10BE1333DB68}" type="pres">
      <dgm:prSet presAssocID="{E93B41D9-92F3-4DDE-8F86-663D6BF60847}" presName="bgRect" presStyleLbl="bgShp" presStyleIdx="3" presStyleCnt="4"/>
      <dgm:spPr/>
    </dgm:pt>
    <dgm:pt modelId="{0D6D180D-7D05-44B8-A467-BC72A5D1404B}" type="pres">
      <dgm:prSet presAssocID="{E93B41D9-92F3-4DDE-8F86-663D6BF6084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7466F45-A423-4C90-B571-4FADB399DB4E}" type="pres">
      <dgm:prSet presAssocID="{E93B41D9-92F3-4DDE-8F86-663D6BF60847}" presName="spaceRect" presStyleCnt="0"/>
      <dgm:spPr/>
    </dgm:pt>
    <dgm:pt modelId="{D66875A2-0F0A-481B-94DD-3B9A36384261}" type="pres">
      <dgm:prSet presAssocID="{E93B41D9-92F3-4DDE-8F86-663D6BF60847}" presName="parTx" presStyleLbl="revTx" presStyleIdx="6" presStyleCnt="8">
        <dgm:presLayoutVars>
          <dgm:chMax val="0"/>
          <dgm:chPref val="0"/>
        </dgm:presLayoutVars>
      </dgm:prSet>
      <dgm:spPr/>
    </dgm:pt>
    <dgm:pt modelId="{63648144-AF0B-4D20-8C37-640F1D2139AD}" type="pres">
      <dgm:prSet presAssocID="{E93B41D9-92F3-4DDE-8F86-663D6BF60847}" presName="desTx" presStyleLbl="revTx" presStyleIdx="7" presStyleCnt="8">
        <dgm:presLayoutVars/>
      </dgm:prSet>
      <dgm:spPr/>
    </dgm:pt>
  </dgm:ptLst>
  <dgm:cxnLst>
    <dgm:cxn modelId="{84CD4C0E-EFC8-4248-B61C-FF7977A660F0}" srcId="{3C5877AE-B6A3-4953-B930-60C96B1E0B54}" destId="{5B6BFCD1-39EC-4D83-83E8-1E85CF24403D}" srcOrd="0" destOrd="0" parTransId="{F726C169-5AF2-4A11-A7C6-4C19EEB5E65C}" sibTransId="{B3CDD180-B145-4FCE-94C3-DE5DEA76BE45}"/>
    <dgm:cxn modelId="{357DA21B-0F8D-49CE-B564-A78B1BA03551}" type="presOf" srcId="{9B3933D8-55B0-4D58-990B-F623163DC863}" destId="{C22CBFF0-4718-4EAF-9E56-BAD15047D9E6}" srcOrd="0" destOrd="0" presId="urn:microsoft.com/office/officeart/2018/2/layout/IconVerticalSolidList"/>
    <dgm:cxn modelId="{4AD8A62E-B923-43F6-9A3D-4BABD1ABC988}" srcId="{B26308B5-77B4-4253-B37B-4DC130C93E68}" destId="{9B3933D8-55B0-4D58-990B-F623163DC863}" srcOrd="1" destOrd="0" parTransId="{5D12E537-83C2-4A00-871C-0F2917834027}" sibTransId="{F81B49B9-CD45-4C05-A1CF-9D66ABA6E69A}"/>
    <dgm:cxn modelId="{D0CADB38-AA2A-4139-936D-F01B9397D743}" srcId="{E93B41D9-92F3-4DDE-8F86-663D6BF60847}" destId="{B3D5BB2F-7FE5-4001-B18D-AB68E82789CA}" srcOrd="0" destOrd="0" parTransId="{D2E7F3D3-6853-4C6B-9CA8-EDC360813710}" sibTransId="{749F1C2F-C6E9-42CF-AFFA-FB1DF438B978}"/>
    <dgm:cxn modelId="{6A19F460-E14A-499C-B444-CB09AB3015B4}" srcId="{9B3933D8-55B0-4D58-990B-F623163DC863}" destId="{9D8DD09D-F15E-4014-AAD9-944E2E215A30}" srcOrd="2" destOrd="0" parTransId="{6B541470-5A9F-45C1-BFC4-6BEAF0FB4246}" sibTransId="{4CE79D04-6B16-431F-B5E9-B18928D97780}"/>
    <dgm:cxn modelId="{8BF5EB45-1A3B-4466-AD5B-4FF3EA276849}" type="presOf" srcId="{3C5877AE-B6A3-4953-B930-60C96B1E0B54}" destId="{AD0EEEFE-FD4F-4E94-B4B8-45FD49028EB4}" srcOrd="0" destOrd="0" presId="urn:microsoft.com/office/officeart/2018/2/layout/IconVerticalSolidList"/>
    <dgm:cxn modelId="{4D0F3548-7DAE-4F7B-A2EE-8B9CDED649A4}" type="presOf" srcId="{F3196998-6072-42F8-818E-4FEE1D41FD51}" destId="{4D4E9C8D-E4AB-4A93-9E42-5C23466EAE04}" srcOrd="0" destOrd="0" presId="urn:microsoft.com/office/officeart/2018/2/layout/IconVerticalSolidList"/>
    <dgm:cxn modelId="{6EE4D84B-187F-4207-883C-63733D3C9C77}" type="presOf" srcId="{71FDD21B-E300-490C-ABF9-91D553CF3EBE}" destId="{CBDB9ED2-14AE-452E-8523-6F7FB77101F7}" srcOrd="0" destOrd="0" presId="urn:microsoft.com/office/officeart/2018/2/layout/IconVerticalSolidList"/>
    <dgm:cxn modelId="{89356473-0633-41BE-B360-0CDC8AD87966}" type="presOf" srcId="{9D8DD09D-F15E-4014-AAD9-944E2E215A30}" destId="{4D4E9C8D-E4AB-4A93-9E42-5C23466EAE04}" srcOrd="0" destOrd="2" presId="urn:microsoft.com/office/officeart/2018/2/layout/IconVerticalSolidList"/>
    <dgm:cxn modelId="{50C74480-C30D-494F-A5F0-EB8957625B3E}" srcId="{71FDD21B-E300-490C-ABF9-91D553CF3EBE}" destId="{D2CF3E00-0A4E-4129-B5ED-722DA9573633}" srcOrd="0" destOrd="0" parTransId="{B23CD097-6DCE-402B-BEF7-9705658A0146}" sibTransId="{7212C0A1-1D9A-4F34-AF1B-3D94A890FD5A}"/>
    <dgm:cxn modelId="{D947B484-C674-4F6B-ABAC-FF39ECBAC56D}" type="presOf" srcId="{99E8CF78-0FCE-468B-9C27-B53BD4071F85}" destId="{4D4E9C8D-E4AB-4A93-9E42-5C23466EAE04}" srcOrd="0" destOrd="1" presId="urn:microsoft.com/office/officeart/2018/2/layout/IconVerticalSolidList"/>
    <dgm:cxn modelId="{54C96D8C-7906-4E86-8311-FAD869067766}" type="presOf" srcId="{DB9BA874-8046-4848-AA7A-1C88014631D9}" destId="{A410B13C-8ED9-464D-A442-AFE04B93D725}" srcOrd="0" destOrd="1" presId="urn:microsoft.com/office/officeart/2018/2/layout/IconVerticalSolidList"/>
    <dgm:cxn modelId="{E5E3E08D-B647-4E70-BF04-535D668EA3BF}" type="presOf" srcId="{278F481C-C2EF-4B8D-A7BD-FEB02436FC0A}" destId="{A410B13C-8ED9-464D-A442-AFE04B93D725}" srcOrd="0" destOrd="2" presId="urn:microsoft.com/office/officeart/2018/2/layout/IconVerticalSolidList"/>
    <dgm:cxn modelId="{767390A2-D1C1-4553-B690-E62B5F357B78}" srcId="{B26308B5-77B4-4253-B37B-4DC130C93E68}" destId="{E93B41D9-92F3-4DDE-8F86-663D6BF60847}" srcOrd="3" destOrd="0" parTransId="{49E75841-55C9-482E-A941-690554BA7DD3}" sibTransId="{8BF5A238-4657-4D13-8FDD-76D981003CD3}"/>
    <dgm:cxn modelId="{65D7AFB2-855D-43A6-8595-12969ABE1E5C}" srcId="{B26308B5-77B4-4253-B37B-4DC130C93E68}" destId="{3C5877AE-B6A3-4953-B930-60C96B1E0B54}" srcOrd="2" destOrd="0" parTransId="{CE3B2E29-0C32-42D5-84B8-5BCB1866CE82}" sibTransId="{F97AB945-C3FB-4AEE-85F7-D4C05EB55489}"/>
    <dgm:cxn modelId="{AFBD11C4-1138-4B55-8007-6FD0241216C8}" type="presOf" srcId="{E93B41D9-92F3-4DDE-8F86-663D6BF60847}" destId="{D66875A2-0F0A-481B-94DD-3B9A36384261}" srcOrd="0" destOrd="0" presId="urn:microsoft.com/office/officeart/2018/2/layout/IconVerticalSolidList"/>
    <dgm:cxn modelId="{CF6620C4-0F78-464E-A07E-2C4F914F2A6C}" type="presOf" srcId="{B3D5BB2F-7FE5-4001-B18D-AB68E82789CA}" destId="{63648144-AF0B-4D20-8C37-640F1D2139AD}" srcOrd="0" destOrd="0" presId="urn:microsoft.com/office/officeart/2018/2/layout/IconVerticalSolidList"/>
    <dgm:cxn modelId="{300E4DCE-9D91-4471-94C9-46C237246292}" type="presOf" srcId="{5B6BFCD1-39EC-4D83-83E8-1E85CF24403D}" destId="{B35EE44A-D77F-4B20-9416-3EC3303DCBC5}" srcOrd="0" destOrd="0" presId="urn:microsoft.com/office/officeart/2018/2/layout/IconVerticalSolidList"/>
    <dgm:cxn modelId="{206680D9-B53B-4A54-BF28-235609B02ADF}" srcId="{B26308B5-77B4-4253-B37B-4DC130C93E68}" destId="{71FDD21B-E300-490C-ABF9-91D553CF3EBE}" srcOrd="0" destOrd="0" parTransId="{E44101A3-EF7B-4457-BF1F-79943D44D1B5}" sibTransId="{DABEE778-B8EA-4E92-9302-BB81C60203ED}"/>
    <dgm:cxn modelId="{B4C4FFE1-FDF6-4D38-84D2-9293508A9CF4}" srcId="{D2CF3E00-0A4E-4129-B5ED-722DA9573633}" destId="{DB9BA874-8046-4848-AA7A-1C88014631D9}" srcOrd="0" destOrd="0" parTransId="{18B16D7A-DB69-485E-9AB7-85B5B5A9A526}" sibTransId="{9BB363D0-451F-40A3-826B-E742846E6C3F}"/>
    <dgm:cxn modelId="{6A1465E6-226F-47AD-AACC-F513C2355B19}" srcId="{9B3933D8-55B0-4D58-990B-F623163DC863}" destId="{99E8CF78-0FCE-468B-9C27-B53BD4071F85}" srcOrd="1" destOrd="0" parTransId="{33C124B1-3FF8-4E8F-940A-8D26CDB44E72}" sibTransId="{FF9F7051-1739-4E73-A609-238DBFD0C0E2}"/>
    <dgm:cxn modelId="{E0A839ED-FAD0-4C1F-A91F-EA21C19FD665}" srcId="{9B3933D8-55B0-4D58-990B-F623163DC863}" destId="{F3196998-6072-42F8-818E-4FEE1D41FD51}" srcOrd="0" destOrd="0" parTransId="{D52F7B8D-607A-40EA-A430-DF4804C8957F}" sibTransId="{0A18F8BC-FC6D-4A25-8D6E-84A11F508B72}"/>
    <dgm:cxn modelId="{230177F2-85C6-4A2E-9F49-17F7E70388E2}" type="presOf" srcId="{D2CF3E00-0A4E-4129-B5ED-722DA9573633}" destId="{A410B13C-8ED9-464D-A442-AFE04B93D725}" srcOrd="0" destOrd="0" presId="urn:microsoft.com/office/officeart/2018/2/layout/IconVerticalSolidList"/>
    <dgm:cxn modelId="{3A912FF5-B937-4A4F-8E51-ADFC41289712}" srcId="{D2CF3E00-0A4E-4129-B5ED-722DA9573633}" destId="{278F481C-C2EF-4B8D-A7BD-FEB02436FC0A}" srcOrd="1" destOrd="0" parTransId="{5FC168CB-B0EE-4F24-AA86-94FD045D4FFA}" sibTransId="{78A75F29-BEA5-476B-AC26-86ADF6A8A280}"/>
    <dgm:cxn modelId="{118BC5FE-9D33-4BE0-9FFB-833F872BCAFC}" type="presOf" srcId="{B26308B5-77B4-4253-B37B-4DC130C93E68}" destId="{7F7F54AB-BD75-4D77-9710-693BAE9EB5E3}" srcOrd="0" destOrd="0" presId="urn:microsoft.com/office/officeart/2018/2/layout/IconVerticalSolidList"/>
    <dgm:cxn modelId="{644B4C37-9558-45BB-AC88-148067C57870}" type="presParOf" srcId="{7F7F54AB-BD75-4D77-9710-693BAE9EB5E3}" destId="{6E541920-1C0C-4642-B87F-F6559F05D0F3}" srcOrd="0" destOrd="0" presId="urn:microsoft.com/office/officeart/2018/2/layout/IconVerticalSolidList"/>
    <dgm:cxn modelId="{B4EC3582-D92B-4A84-9847-42BF8F013335}" type="presParOf" srcId="{6E541920-1C0C-4642-B87F-F6559F05D0F3}" destId="{083879CF-A68A-4A78-B772-379AF56D7141}" srcOrd="0" destOrd="0" presId="urn:microsoft.com/office/officeart/2018/2/layout/IconVerticalSolidList"/>
    <dgm:cxn modelId="{BCE63B01-BFE7-42CE-AF42-8CE1A8D75C29}" type="presParOf" srcId="{6E541920-1C0C-4642-B87F-F6559F05D0F3}" destId="{4A2093D3-DB6A-477F-ACB4-B58DF359B508}" srcOrd="1" destOrd="0" presId="urn:microsoft.com/office/officeart/2018/2/layout/IconVerticalSolidList"/>
    <dgm:cxn modelId="{4240ED83-03C5-4CAB-B25B-A69DAF7990B4}" type="presParOf" srcId="{6E541920-1C0C-4642-B87F-F6559F05D0F3}" destId="{BFBFF99D-BC92-4247-AA69-212991C523A2}" srcOrd="2" destOrd="0" presId="urn:microsoft.com/office/officeart/2018/2/layout/IconVerticalSolidList"/>
    <dgm:cxn modelId="{68A66152-F729-4784-9B84-BEC5DFDCFF00}" type="presParOf" srcId="{6E541920-1C0C-4642-B87F-F6559F05D0F3}" destId="{CBDB9ED2-14AE-452E-8523-6F7FB77101F7}" srcOrd="3" destOrd="0" presId="urn:microsoft.com/office/officeart/2018/2/layout/IconVerticalSolidList"/>
    <dgm:cxn modelId="{AEF14056-7FDD-48A2-BF78-039ED788A51A}" type="presParOf" srcId="{6E541920-1C0C-4642-B87F-F6559F05D0F3}" destId="{A410B13C-8ED9-464D-A442-AFE04B93D725}" srcOrd="4" destOrd="0" presId="urn:microsoft.com/office/officeart/2018/2/layout/IconVerticalSolidList"/>
    <dgm:cxn modelId="{6A695F0D-5675-4816-A63B-170B7635D238}" type="presParOf" srcId="{7F7F54AB-BD75-4D77-9710-693BAE9EB5E3}" destId="{5DC02B6B-63B6-4DFF-A625-E5DDDC74AE76}" srcOrd="1" destOrd="0" presId="urn:microsoft.com/office/officeart/2018/2/layout/IconVerticalSolidList"/>
    <dgm:cxn modelId="{9AE1C70E-E20D-4F7A-B093-48E82F832D29}" type="presParOf" srcId="{7F7F54AB-BD75-4D77-9710-693BAE9EB5E3}" destId="{82D2052F-14E1-4482-A0EA-AE32DCDDA4DA}" srcOrd="2" destOrd="0" presId="urn:microsoft.com/office/officeart/2018/2/layout/IconVerticalSolidList"/>
    <dgm:cxn modelId="{5DD5042C-9C52-47AC-95D1-C05348166AB2}" type="presParOf" srcId="{82D2052F-14E1-4482-A0EA-AE32DCDDA4DA}" destId="{EC58CAA9-715B-4839-9034-FDC7EEE084F5}" srcOrd="0" destOrd="0" presId="urn:microsoft.com/office/officeart/2018/2/layout/IconVerticalSolidList"/>
    <dgm:cxn modelId="{EE5924B2-FE88-48FE-8893-1A8303BD43CD}" type="presParOf" srcId="{82D2052F-14E1-4482-A0EA-AE32DCDDA4DA}" destId="{36AE2F12-1D1D-4CC7-A196-58881D31D39B}" srcOrd="1" destOrd="0" presId="urn:microsoft.com/office/officeart/2018/2/layout/IconVerticalSolidList"/>
    <dgm:cxn modelId="{A95BC7B9-BA11-419A-B5E5-36A25E144581}" type="presParOf" srcId="{82D2052F-14E1-4482-A0EA-AE32DCDDA4DA}" destId="{9D94CC98-B348-4592-B48A-C94BA9A159B8}" srcOrd="2" destOrd="0" presId="urn:microsoft.com/office/officeart/2018/2/layout/IconVerticalSolidList"/>
    <dgm:cxn modelId="{0E5208E8-70B6-46F6-8480-41938751E31B}" type="presParOf" srcId="{82D2052F-14E1-4482-A0EA-AE32DCDDA4DA}" destId="{C22CBFF0-4718-4EAF-9E56-BAD15047D9E6}" srcOrd="3" destOrd="0" presId="urn:microsoft.com/office/officeart/2018/2/layout/IconVerticalSolidList"/>
    <dgm:cxn modelId="{D57133C7-832B-451B-AA51-BE044E745828}" type="presParOf" srcId="{82D2052F-14E1-4482-A0EA-AE32DCDDA4DA}" destId="{4D4E9C8D-E4AB-4A93-9E42-5C23466EAE04}" srcOrd="4" destOrd="0" presId="urn:microsoft.com/office/officeart/2018/2/layout/IconVerticalSolidList"/>
    <dgm:cxn modelId="{1D028B5C-6D5E-4610-B5DE-7AD3FD032D5E}" type="presParOf" srcId="{7F7F54AB-BD75-4D77-9710-693BAE9EB5E3}" destId="{29DF3829-0F6F-4E7E-B682-CCBECFB7B5AF}" srcOrd="3" destOrd="0" presId="urn:microsoft.com/office/officeart/2018/2/layout/IconVerticalSolidList"/>
    <dgm:cxn modelId="{7F446376-E07C-40A1-BF59-C9B24DB283DD}" type="presParOf" srcId="{7F7F54AB-BD75-4D77-9710-693BAE9EB5E3}" destId="{9BD3E8F2-2F79-46F5-82A7-8C42BEFAD9CB}" srcOrd="4" destOrd="0" presId="urn:microsoft.com/office/officeart/2018/2/layout/IconVerticalSolidList"/>
    <dgm:cxn modelId="{0322BFD8-C779-496C-8D2E-1BA7F64653DA}" type="presParOf" srcId="{9BD3E8F2-2F79-46F5-82A7-8C42BEFAD9CB}" destId="{2A676A71-0FC6-43FE-A533-EF0DA0024BC6}" srcOrd="0" destOrd="0" presId="urn:microsoft.com/office/officeart/2018/2/layout/IconVerticalSolidList"/>
    <dgm:cxn modelId="{776FAD2D-9D1E-4599-A00F-9A7EEE2C16BC}" type="presParOf" srcId="{9BD3E8F2-2F79-46F5-82A7-8C42BEFAD9CB}" destId="{FABEAB9A-98E0-4DBD-BC8E-2C2AE73B0B05}" srcOrd="1" destOrd="0" presId="urn:microsoft.com/office/officeart/2018/2/layout/IconVerticalSolidList"/>
    <dgm:cxn modelId="{27BB566C-80E9-4B59-8C21-EDF3583FD089}" type="presParOf" srcId="{9BD3E8F2-2F79-46F5-82A7-8C42BEFAD9CB}" destId="{492E9CB8-50C3-4A9D-B12F-4AB826DEA506}" srcOrd="2" destOrd="0" presId="urn:microsoft.com/office/officeart/2018/2/layout/IconVerticalSolidList"/>
    <dgm:cxn modelId="{13D4704D-D783-4674-B728-FAFA9A618B1C}" type="presParOf" srcId="{9BD3E8F2-2F79-46F5-82A7-8C42BEFAD9CB}" destId="{AD0EEEFE-FD4F-4E94-B4B8-45FD49028EB4}" srcOrd="3" destOrd="0" presId="urn:microsoft.com/office/officeart/2018/2/layout/IconVerticalSolidList"/>
    <dgm:cxn modelId="{ABF08301-F502-4C1A-8A12-5579ABDEFFBC}" type="presParOf" srcId="{9BD3E8F2-2F79-46F5-82A7-8C42BEFAD9CB}" destId="{B35EE44A-D77F-4B20-9416-3EC3303DCBC5}" srcOrd="4" destOrd="0" presId="urn:microsoft.com/office/officeart/2018/2/layout/IconVerticalSolidList"/>
    <dgm:cxn modelId="{660B02E8-611D-41A2-B39E-933D6AA2E7E3}" type="presParOf" srcId="{7F7F54AB-BD75-4D77-9710-693BAE9EB5E3}" destId="{DBE02CB7-8F03-446C-A489-C3F3DB577401}" srcOrd="5" destOrd="0" presId="urn:microsoft.com/office/officeart/2018/2/layout/IconVerticalSolidList"/>
    <dgm:cxn modelId="{BE557778-7ED3-424C-925A-33D79094FE7E}" type="presParOf" srcId="{7F7F54AB-BD75-4D77-9710-693BAE9EB5E3}" destId="{40C7C1DA-017F-4E31-AA84-27DEFF4BFF1C}" srcOrd="6" destOrd="0" presId="urn:microsoft.com/office/officeart/2018/2/layout/IconVerticalSolidList"/>
    <dgm:cxn modelId="{6DD2FF49-F519-415C-B69F-5A8F84908431}" type="presParOf" srcId="{40C7C1DA-017F-4E31-AA84-27DEFF4BFF1C}" destId="{468FDC1C-60E5-4ADC-87EE-10BE1333DB68}" srcOrd="0" destOrd="0" presId="urn:microsoft.com/office/officeart/2018/2/layout/IconVerticalSolidList"/>
    <dgm:cxn modelId="{2E0AB824-A98C-4DD3-A56D-884AD768967B}" type="presParOf" srcId="{40C7C1DA-017F-4E31-AA84-27DEFF4BFF1C}" destId="{0D6D180D-7D05-44B8-A467-BC72A5D1404B}" srcOrd="1" destOrd="0" presId="urn:microsoft.com/office/officeart/2018/2/layout/IconVerticalSolidList"/>
    <dgm:cxn modelId="{CD00FDEF-B9E3-4428-927D-F0041ADFBD84}" type="presParOf" srcId="{40C7C1DA-017F-4E31-AA84-27DEFF4BFF1C}" destId="{87466F45-A423-4C90-B571-4FADB399DB4E}" srcOrd="2" destOrd="0" presId="urn:microsoft.com/office/officeart/2018/2/layout/IconVerticalSolidList"/>
    <dgm:cxn modelId="{821CFC06-4036-4748-9CA1-D681C1B31B8A}" type="presParOf" srcId="{40C7C1DA-017F-4E31-AA84-27DEFF4BFF1C}" destId="{D66875A2-0F0A-481B-94DD-3B9A36384261}" srcOrd="3" destOrd="0" presId="urn:microsoft.com/office/officeart/2018/2/layout/IconVerticalSolidList"/>
    <dgm:cxn modelId="{C68C8D24-1AF7-46B0-9A9D-95567537AE99}" type="presParOf" srcId="{40C7C1DA-017F-4E31-AA84-27DEFF4BFF1C}" destId="{63648144-AF0B-4D20-8C37-640F1D2139A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E29FB0-AF7C-4EA0-A61C-465E60C3C90A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9DC493B-29EE-4DFC-916A-BD84F438CF4F}">
      <dgm:prSet custT="1"/>
      <dgm:spPr/>
      <dgm:t>
        <a:bodyPr/>
        <a:lstStyle/>
        <a:p>
          <a:pPr>
            <a:defRPr b="1"/>
          </a:pPr>
          <a:r>
            <a:rPr lang="en-US" sz="3200" dirty="0"/>
            <a:t>Users</a:t>
          </a:r>
        </a:p>
      </dgm:t>
    </dgm:pt>
    <dgm:pt modelId="{38FCEA9B-F0D7-4404-B852-F0CDB73508DD}" type="parTrans" cxnId="{E0C7778C-D276-4021-B9F4-900D068D0E49}">
      <dgm:prSet/>
      <dgm:spPr/>
      <dgm:t>
        <a:bodyPr/>
        <a:lstStyle/>
        <a:p>
          <a:endParaRPr lang="en-US"/>
        </a:p>
      </dgm:t>
    </dgm:pt>
    <dgm:pt modelId="{9D15380B-5D01-4610-91F1-FC3364E15226}" type="sibTrans" cxnId="{E0C7778C-D276-4021-B9F4-900D068D0E49}">
      <dgm:prSet/>
      <dgm:spPr/>
      <dgm:t>
        <a:bodyPr/>
        <a:lstStyle/>
        <a:p>
          <a:endParaRPr lang="en-US"/>
        </a:p>
      </dgm:t>
    </dgm:pt>
    <dgm:pt modelId="{A1154513-F4D9-468C-82A9-35891491BBF7}">
      <dgm:prSet/>
      <dgm:spPr/>
      <dgm:t>
        <a:bodyPr/>
        <a:lstStyle/>
        <a:p>
          <a:r>
            <a:rPr lang="en-US" dirty="0"/>
            <a:t>Power DMS recommends assigning group roles, even if only one user in the group; Organize from the “bottom up.”</a:t>
          </a:r>
        </a:p>
      </dgm:t>
    </dgm:pt>
    <dgm:pt modelId="{FC3C589B-00DA-42FA-9A4C-4D34737C3373}" type="parTrans" cxnId="{5A4AEA19-D21E-4712-85E6-688D0BEE04E0}">
      <dgm:prSet/>
      <dgm:spPr/>
      <dgm:t>
        <a:bodyPr/>
        <a:lstStyle/>
        <a:p>
          <a:endParaRPr lang="en-US"/>
        </a:p>
      </dgm:t>
    </dgm:pt>
    <dgm:pt modelId="{A0104407-6A5E-4B34-BC8E-69CD6D09E284}" type="sibTrans" cxnId="{5A4AEA19-D21E-4712-85E6-688D0BEE04E0}">
      <dgm:prSet/>
      <dgm:spPr/>
      <dgm:t>
        <a:bodyPr/>
        <a:lstStyle/>
        <a:p>
          <a:endParaRPr lang="en-US"/>
        </a:p>
      </dgm:t>
    </dgm:pt>
    <dgm:pt modelId="{0C574384-2C24-43E1-920C-A8FEE586A922}">
      <dgm:prSet custT="1"/>
      <dgm:spPr/>
      <dgm:t>
        <a:bodyPr/>
        <a:lstStyle/>
        <a:p>
          <a:pPr>
            <a:defRPr b="1"/>
          </a:pPr>
          <a:r>
            <a:rPr lang="en-US" sz="3200" dirty="0"/>
            <a:t>Permissions</a:t>
          </a:r>
        </a:p>
      </dgm:t>
    </dgm:pt>
    <dgm:pt modelId="{105A5A74-4AC8-43B5-ACE5-3DA1411D089D}" type="parTrans" cxnId="{C50A9A1B-669E-4106-BF52-3107E118D946}">
      <dgm:prSet/>
      <dgm:spPr/>
      <dgm:t>
        <a:bodyPr/>
        <a:lstStyle/>
        <a:p>
          <a:endParaRPr lang="en-US"/>
        </a:p>
      </dgm:t>
    </dgm:pt>
    <dgm:pt modelId="{336C00E7-AFD4-4175-A673-84F7F83FD38D}" type="sibTrans" cxnId="{C50A9A1B-669E-4106-BF52-3107E118D946}">
      <dgm:prSet/>
      <dgm:spPr/>
      <dgm:t>
        <a:bodyPr/>
        <a:lstStyle/>
        <a:p>
          <a:endParaRPr lang="en-US"/>
        </a:p>
      </dgm:t>
    </dgm:pt>
    <dgm:pt modelId="{AB6B8E7F-A707-4093-875E-289F4EC1FA0A}">
      <dgm:prSet/>
      <dgm:spPr/>
      <dgm:t>
        <a:bodyPr/>
        <a:lstStyle/>
        <a:p>
          <a:r>
            <a:rPr lang="en-US"/>
            <a:t>Assign permissions by group instead of individual.</a:t>
          </a:r>
        </a:p>
      </dgm:t>
    </dgm:pt>
    <dgm:pt modelId="{8706A2AA-1387-4932-82DB-6D14C7CF0F9B}" type="parTrans" cxnId="{E4B5075A-7AE9-4287-9D9F-0BB4C13F1816}">
      <dgm:prSet/>
      <dgm:spPr/>
      <dgm:t>
        <a:bodyPr/>
        <a:lstStyle/>
        <a:p>
          <a:endParaRPr lang="en-US"/>
        </a:p>
      </dgm:t>
    </dgm:pt>
    <dgm:pt modelId="{96D0D1E3-93BC-4B4D-A951-8D40A7C5A8AD}" type="sibTrans" cxnId="{E4B5075A-7AE9-4287-9D9F-0BB4C13F1816}">
      <dgm:prSet/>
      <dgm:spPr/>
      <dgm:t>
        <a:bodyPr/>
        <a:lstStyle/>
        <a:p>
          <a:endParaRPr lang="en-US"/>
        </a:p>
      </dgm:t>
    </dgm:pt>
    <dgm:pt modelId="{46961BE1-81AE-40FD-A420-4488C2393322}">
      <dgm:prSet/>
      <dgm:spPr/>
      <dgm:t>
        <a:bodyPr/>
        <a:lstStyle/>
        <a:p>
          <a:r>
            <a:rPr lang="en-US"/>
            <a:t>If someone leaves a group (assignment) it is easier to add the new person to a group instead of trying to assign permissions from scratch.</a:t>
          </a:r>
        </a:p>
      </dgm:t>
    </dgm:pt>
    <dgm:pt modelId="{1C6EC823-2D94-4B49-A7C4-39EDACE637D2}" type="parTrans" cxnId="{5801A70D-F02C-4638-8470-ACA9B8BD8A11}">
      <dgm:prSet/>
      <dgm:spPr/>
      <dgm:t>
        <a:bodyPr/>
        <a:lstStyle/>
        <a:p>
          <a:endParaRPr lang="en-US"/>
        </a:p>
      </dgm:t>
    </dgm:pt>
    <dgm:pt modelId="{565DD63E-2118-4780-A7EC-BD5CEC664A50}" type="sibTrans" cxnId="{5801A70D-F02C-4638-8470-ACA9B8BD8A11}">
      <dgm:prSet/>
      <dgm:spPr/>
      <dgm:t>
        <a:bodyPr/>
        <a:lstStyle/>
        <a:p>
          <a:endParaRPr lang="en-US"/>
        </a:p>
      </dgm:t>
    </dgm:pt>
    <dgm:pt modelId="{F22437C5-55B2-4520-A2D4-913193E072F1}" type="pres">
      <dgm:prSet presAssocID="{CCE29FB0-AF7C-4EA0-A61C-465E60C3C90A}" presName="root" presStyleCnt="0">
        <dgm:presLayoutVars>
          <dgm:dir/>
          <dgm:resizeHandles val="exact"/>
        </dgm:presLayoutVars>
      </dgm:prSet>
      <dgm:spPr/>
    </dgm:pt>
    <dgm:pt modelId="{417A240B-396B-450D-9A93-8B43FE6230AA}" type="pres">
      <dgm:prSet presAssocID="{E9DC493B-29EE-4DFC-916A-BD84F438CF4F}" presName="compNode" presStyleCnt="0"/>
      <dgm:spPr/>
    </dgm:pt>
    <dgm:pt modelId="{85C24A44-02C9-451B-9C3F-99246A84C869}" type="pres">
      <dgm:prSet presAssocID="{E9DC493B-29EE-4DFC-916A-BD84F438CF4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91F1F682-84AA-4B7D-A56B-B7D20EE83937}" type="pres">
      <dgm:prSet presAssocID="{E9DC493B-29EE-4DFC-916A-BD84F438CF4F}" presName="iconSpace" presStyleCnt="0"/>
      <dgm:spPr/>
    </dgm:pt>
    <dgm:pt modelId="{ACAF7AA6-2F60-4873-B48C-76893833426B}" type="pres">
      <dgm:prSet presAssocID="{E9DC493B-29EE-4DFC-916A-BD84F438CF4F}" presName="parTx" presStyleLbl="revTx" presStyleIdx="0" presStyleCnt="4">
        <dgm:presLayoutVars>
          <dgm:chMax val="0"/>
          <dgm:chPref val="0"/>
        </dgm:presLayoutVars>
      </dgm:prSet>
      <dgm:spPr/>
    </dgm:pt>
    <dgm:pt modelId="{75F10375-D1EF-423E-92CC-7EDC7A5EF73C}" type="pres">
      <dgm:prSet presAssocID="{E9DC493B-29EE-4DFC-916A-BD84F438CF4F}" presName="txSpace" presStyleCnt="0"/>
      <dgm:spPr/>
    </dgm:pt>
    <dgm:pt modelId="{9272437D-C579-4172-9DF2-E07E43409B13}" type="pres">
      <dgm:prSet presAssocID="{E9DC493B-29EE-4DFC-916A-BD84F438CF4F}" presName="desTx" presStyleLbl="revTx" presStyleIdx="1" presStyleCnt="4">
        <dgm:presLayoutVars/>
      </dgm:prSet>
      <dgm:spPr/>
    </dgm:pt>
    <dgm:pt modelId="{24918BC5-225D-4A92-A2A5-4EDB7285F66F}" type="pres">
      <dgm:prSet presAssocID="{9D15380B-5D01-4610-91F1-FC3364E15226}" presName="sibTrans" presStyleCnt="0"/>
      <dgm:spPr/>
    </dgm:pt>
    <dgm:pt modelId="{3CF18EA4-AE01-4632-854B-5D1A35A506AE}" type="pres">
      <dgm:prSet presAssocID="{0C574384-2C24-43E1-920C-A8FEE586A922}" presName="compNode" presStyleCnt="0"/>
      <dgm:spPr/>
    </dgm:pt>
    <dgm:pt modelId="{C898A774-CF3D-4B13-9B9A-18FC4C20D2D6}" type="pres">
      <dgm:prSet presAssocID="{0C574384-2C24-43E1-920C-A8FEE586A92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458593C-44BC-4811-A0FB-E2F1BA8EDAF6}" type="pres">
      <dgm:prSet presAssocID="{0C574384-2C24-43E1-920C-A8FEE586A922}" presName="iconSpace" presStyleCnt="0"/>
      <dgm:spPr/>
    </dgm:pt>
    <dgm:pt modelId="{95642185-3EF6-4665-BC14-830CD5C322A5}" type="pres">
      <dgm:prSet presAssocID="{0C574384-2C24-43E1-920C-A8FEE586A922}" presName="parTx" presStyleLbl="revTx" presStyleIdx="2" presStyleCnt="4">
        <dgm:presLayoutVars>
          <dgm:chMax val="0"/>
          <dgm:chPref val="0"/>
        </dgm:presLayoutVars>
      </dgm:prSet>
      <dgm:spPr/>
    </dgm:pt>
    <dgm:pt modelId="{D794EEB5-DC4D-49AD-A1E6-F2C5B7393F4C}" type="pres">
      <dgm:prSet presAssocID="{0C574384-2C24-43E1-920C-A8FEE586A922}" presName="txSpace" presStyleCnt="0"/>
      <dgm:spPr/>
    </dgm:pt>
    <dgm:pt modelId="{0276D02A-25AD-44B1-9D6B-84267810A167}" type="pres">
      <dgm:prSet presAssocID="{0C574384-2C24-43E1-920C-A8FEE586A922}" presName="desTx" presStyleLbl="revTx" presStyleIdx="3" presStyleCnt="4">
        <dgm:presLayoutVars/>
      </dgm:prSet>
      <dgm:spPr/>
    </dgm:pt>
  </dgm:ptLst>
  <dgm:cxnLst>
    <dgm:cxn modelId="{5801A70D-F02C-4638-8470-ACA9B8BD8A11}" srcId="{AB6B8E7F-A707-4093-875E-289F4EC1FA0A}" destId="{46961BE1-81AE-40FD-A420-4488C2393322}" srcOrd="0" destOrd="0" parTransId="{1C6EC823-2D94-4B49-A7C4-39EDACE637D2}" sibTransId="{565DD63E-2118-4780-A7EC-BD5CEC664A50}"/>
    <dgm:cxn modelId="{5A4AEA19-D21E-4712-85E6-688D0BEE04E0}" srcId="{E9DC493B-29EE-4DFC-916A-BD84F438CF4F}" destId="{A1154513-F4D9-468C-82A9-35891491BBF7}" srcOrd="0" destOrd="0" parTransId="{FC3C589B-00DA-42FA-9A4C-4D34737C3373}" sibTransId="{A0104407-6A5E-4B34-BC8E-69CD6D09E284}"/>
    <dgm:cxn modelId="{C50A9A1B-669E-4106-BF52-3107E118D946}" srcId="{CCE29FB0-AF7C-4EA0-A61C-465E60C3C90A}" destId="{0C574384-2C24-43E1-920C-A8FEE586A922}" srcOrd="1" destOrd="0" parTransId="{105A5A74-4AC8-43B5-ACE5-3DA1411D089D}" sibTransId="{336C00E7-AFD4-4175-A673-84F7F83FD38D}"/>
    <dgm:cxn modelId="{BD0FFF26-84B5-4A9A-A48C-3AA20CCE4CD8}" type="presOf" srcId="{E9DC493B-29EE-4DFC-916A-BD84F438CF4F}" destId="{ACAF7AA6-2F60-4873-B48C-76893833426B}" srcOrd="0" destOrd="0" presId="urn:microsoft.com/office/officeart/2018/2/layout/IconLabelDescriptionList"/>
    <dgm:cxn modelId="{0B8BBE52-63E7-4C11-BF98-625909503D22}" type="presOf" srcId="{CCE29FB0-AF7C-4EA0-A61C-465E60C3C90A}" destId="{F22437C5-55B2-4520-A2D4-913193E072F1}" srcOrd="0" destOrd="0" presId="urn:microsoft.com/office/officeart/2018/2/layout/IconLabelDescriptionList"/>
    <dgm:cxn modelId="{0B54D877-7045-4623-8D6B-2F9A876060D6}" type="presOf" srcId="{AB6B8E7F-A707-4093-875E-289F4EC1FA0A}" destId="{0276D02A-25AD-44B1-9D6B-84267810A167}" srcOrd="0" destOrd="0" presId="urn:microsoft.com/office/officeart/2018/2/layout/IconLabelDescriptionList"/>
    <dgm:cxn modelId="{E4B5075A-7AE9-4287-9D9F-0BB4C13F1816}" srcId="{0C574384-2C24-43E1-920C-A8FEE586A922}" destId="{AB6B8E7F-A707-4093-875E-289F4EC1FA0A}" srcOrd="0" destOrd="0" parTransId="{8706A2AA-1387-4932-82DB-6D14C7CF0F9B}" sibTransId="{96D0D1E3-93BC-4B4D-A951-8D40A7C5A8AD}"/>
    <dgm:cxn modelId="{C2860289-FBE7-4972-BD3D-5EE57F81C837}" type="presOf" srcId="{46961BE1-81AE-40FD-A420-4488C2393322}" destId="{0276D02A-25AD-44B1-9D6B-84267810A167}" srcOrd="0" destOrd="1" presId="urn:microsoft.com/office/officeart/2018/2/layout/IconLabelDescriptionList"/>
    <dgm:cxn modelId="{E0C7778C-D276-4021-B9F4-900D068D0E49}" srcId="{CCE29FB0-AF7C-4EA0-A61C-465E60C3C90A}" destId="{E9DC493B-29EE-4DFC-916A-BD84F438CF4F}" srcOrd="0" destOrd="0" parTransId="{38FCEA9B-F0D7-4404-B852-F0CDB73508DD}" sibTransId="{9D15380B-5D01-4610-91F1-FC3364E15226}"/>
    <dgm:cxn modelId="{F58130CB-9BAB-4BF3-98F1-6D6FA1DBAF30}" type="presOf" srcId="{0C574384-2C24-43E1-920C-A8FEE586A922}" destId="{95642185-3EF6-4665-BC14-830CD5C322A5}" srcOrd="0" destOrd="0" presId="urn:microsoft.com/office/officeart/2018/2/layout/IconLabelDescriptionList"/>
    <dgm:cxn modelId="{59C850FD-81E2-4E62-B3F1-7F33DDE73DB6}" type="presOf" srcId="{A1154513-F4D9-468C-82A9-35891491BBF7}" destId="{9272437D-C579-4172-9DF2-E07E43409B13}" srcOrd="0" destOrd="0" presId="urn:microsoft.com/office/officeart/2018/2/layout/IconLabelDescriptionList"/>
    <dgm:cxn modelId="{6EE3533C-96CE-4226-A685-91CD6C654B4E}" type="presParOf" srcId="{F22437C5-55B2-4520-A2D4-913193E072F1}" destId="{417A240B-396B-450D-9A93-8B43FE6230AA}" srcOrd="0" destOrd="0" presId="urn:microsoft.com/office/officeart/2018/2/layout/IconLabelDescriptionList"/>
    <dgm:cxn modelId="{3B454085-6A42-4BF7-B54B-FF4FD9210606}" type="presParOf" srcId="{417A240B-396B-450D-9A93-8B43FE6230AA}" destId="{85C24A44-02C9-451B-9C3F-99246A84C869}" srcOrd="0" destOrd="0" presId="urn:microsoft.com/office/officeart/2018/2/layout/IconLabelDescriptionList"/>
    <dgm:cxn modelId="{EFDEC489-FDB6-468B-83E2-1B86D20B08FB}" type="presParOf" srcId="{417A240B-396B-450D-9A93-8B43FE6230AA}" destId="{91F1F682-84AA-4B7D-A56B-B7D20EE83937}" srcOrd="1" destOrd="0" presId="urn:microsoft.com/office/officeart/2018/2/layout/IconLabelDescriptionList"/>
    <dgm:cxn modelId="{7520FFD4-5D15-4324-9A4F-4CDC39A5D17D}" type="presParOf" srcId="{417A240B-396B-450D-9A93-8B43FE6230AA}" destId="{ACAF7AA6-2F60-4873-B48C-76893833426B}" srcOrd="2" destOrd="0" presId="urn:microsoft.com/office/officeart/2018/2/layout/IconLabelDescriptionList"/>
    <dgm:cxn modelId="{149C3DDE-D7B1-4D09-9052-ACDC76BB4186}" type="presParOf" srcId="{417A240B-396B-450D-9A93-8B43FE6230AA}" destId="{75F10375-D1EF-423E-92CC-7EDC7A5EF73C}" srcOrd="3" destOrd="0" presId="urn:microsoft.com/office/officeart/2018/2/layout/IconLabelDescriptionList"/>
    <dgm:cxn modelId="{80877F77-7E4C-47B8-AB6C-E7B8A524DA54}" type="presParOf" srcId="{417A240B-396B-450D-9A93-8B43FE6230AA}" destId="{9272437D-C579-4172-9DF2-E07E43409B13}" srcOrd="4" destOrd="0" presId="urn:microsoft.com/office/officeart/2018/2/layout/IconLabelDescriptionList"/>
    <dgm:cxn modelId="{4B53E3DE-BCCD-4DAB-8B96-0DD1FE4A70E3}" type="presParOf" srcId="{F22437C5-55B2-4520-A2D4-913193E072F1}" destId="{24918BC5-225D-4A92-A2A5-4EDB7285F66F}" srcOrd="1" destOrd="0" presId="urn:microsoft.com/office/officeart/2018/2/layout/IconLabelDescriptionList"/>
    <dgm:cxn modelId="{36F3213B-5E4E-4A2D-B8C6-E57BB5FF1B92}" type="presParOf" srcId="{F22437C5-55B2-4520-A2D4-913193E072F1}" destId="{3CF18EA4-AE01-4632-854B-5D1A35A506AE}" srcOrd="2" destOrd="0" presId="urn:microsoft.com/office/officeart/2018/2/layout/IconLabelDescriptionList"/>
    <dgm:cxn modelId="{E522DFDA-FBD5-44DC-A4E3-E9355B2EC10A}" type="presParOf" srcId="{3CF18EA4-AE01-4632-854B-5D1A35A506AE}" destId="{C898A774-CF3D-4B13-9B9A-18FC4C20D2D6}" srcOrd="0" destOrd="0" presId="urn:microsoft.com/office/officeart/2018/2/layout/IconLabelDescriptionList"/>
    <dgm:cxn modelId="{4F0C26CC-F611-4261-843D-B912CAB5CC71}" type="presParOf" srcId="{3CF18EA4-AE01-4632-854B-5D1A35A506AE}" destId="{5458593C-44BC-4811-A0FB-E2F1BA8EDAF6}" srcOrd="1" destOrd="0" presId="urn:microsoft.com/office/officeart/2018/2/layout/IconLabelDescriptionList"/>
    <dgm:cxn modelId="{FD80243C-6070-4961-8516-C2C42AAC6EA4}" type="presParOf" srcId="{3CF18EA4-AE01-4632-854B-5D1A35A506AE}" destId="{95642185-3EF6-4665-BC14-830CD5C322A5}" srcOrd="2" destOrd="0" presId="urn:microsoft.com/office/officeart/2018/2/layout/IconLabelDescriptionList"/>
    <dgm:cxn modelId="{E75A4518-8A79-4C4A-9921-2B5C5FC98FB0}" type="presParOf" srcId="{3CF18EA4-AE01-4632-854B-5D1A35A506AE}" destId="{D794EEB5-DC4D-49AD-A1E6-F2C5B7393F4C}" srcOrd="3" destOrd="0" presId="urn:microsoft.com/office/officeart/2018/2/layout/IconLabelDescriptionList"/>
    <dgm:cxn modelId="{730D5297-024D-4B41-BE95-5C0563C8530E}" type="presParOf" srcId="{3CF18EA4-AE01-4632-854B-5D1A35A506AE}" destId="{0276D02A-25AD-44B1-9D6B-84267810A16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2B707EE-7B6F-4F9B-B563-30FF46BDBBA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3B3BE1E-96DC-4B94-92FB-1167FCC6390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Documents</a:t>
          </a:r>
        </a:p>
      </dgm:t>
    </dgm:pt>
    <dgm:pt modelId="{7218BAA1-5286-40B3-BB4A-F9A506796C50}" type="parTrans" cxnId="{35FE460F-AB64-4CA9-B3A4-A36714C91841}">
      <dgm:prSet/>
      <dgm:spPr/>
      <dgm:t>
        <a:bodyPr/>
        <a:lstStyle/>
        <a:p>
          <a:endParaRPr lang="en-US" sz="1800"/>
        </a:p>
      </dgm:t>
    </dgm:pt>
    <dgm:pt modelId="{FAEC7B6E-1B10-4FDB-A3B4-1454DF7C1D14}" type="sibTrans" cxnId="{35FE460F-AB64-4CA9-B3A4-A36714C91841}">
      <dgm:prSet/>
      <dgm:spPr/>
      <dgm:t>
        <a:bodyPr/>
        <a:lstStyle/>
        <a:p>
          <a:endParaRPr lang="en-US" sz="1800"/>
        </a:p>
      </dgm:t>
    </dgm:pt>
    <dgm:pt modelId="{1BF9ED6C-6D25-4172-8A28-A3C5B6CC2B4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Certificates</a:t>
          </a:r>
        </a:p>
      </dgm:t>
    </dgm:pt>
    <dgm:pt modelId="{2B1D9A28-F7D8-411C-B078-5F9E4C73478E}" type="parTrans" cxnId="{F45CC6C2-930C-4CE0-87D9-2C0B837DD4C8}">
      <dgm:prSet/>
      <dgm:spPr/>
      <dgm:t>
        <a:bodyPr/>
        <a:lstStyle/>
        <a:p>
          <a:endParaRPr lang="en-US" sz="1800"/>
        </a:p>
      </dgm:t>
    </dgm:pt>
    <dgm:pt modelId="{5EBE2B4B-9402-4F39-9E06-E19FB352C98A}" type="sibTrans" cxnId="{F45CC6C2-930C-4CE0-87D9-2C0B837DD4C8}">
      <dgm:prSet/>
      <dgm:spPr/>
      <dgm:t>
        <a:bodyPr/>
        <a:lstStyle/>
        <a:p>
          <a:endParaRPr lang="en-US" sz="1800"/>
        </a:p>
      </dgm:t>
    </dgm:pt>
    <dgm:pt modelId="{670837CE-7B4A-4551-8BD8-6AE9F438F73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Courses</a:t>
          </a:r>
        </a:p>
      </dgm:t>
    </dgm:pt>
    <dgm:pt modelId="{061D0EB9-7367-429F-8538-F520A3699B2D}" type="parTrans" cxnId="{1ABEE9E7-31E2-4D8E-B85C-2AFE3047AD20}">
      <dgm:prSet/>
      <dgm:spPr/>
      <dgm:t>
        <a:bodyPr/>
        <a:lstStyle/>
        <a:p>
          <a:endParaRPr lang="en-US" sz="1800"/>
        </a:p>
      </dgm:t>
    </dgm:pt>
    <dgm:pt modelId="{19F5F29D-6A39-49FB-9260-033A997D7834}" type="sibTrans" cxnId="{1ABEE9E7-31E2-4D8E-B85C-2AFE3047AD20}">
      <dgm:prSet/>
      <dgm:spPr/>
      <dgm:t>
        <a:bodyPr/>
        <a:lstStyle/>
        <a:p>
          <a:endParaRPr lang="en-US" sz="1800"/>
        </a:p>
      </dgm:t>
    </dgm:pt>
    <dgm:pt modelId="{467856B7-D50D-4501-8469-2EE0684682A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Standards</a:t>
          </a:r>
        </a:p>
      </dgm:t>
    </dgm:pt>
    <dgm:pt modelId="{93CC0F7D-E2AB-453E-A157-4186DD8B43B7}" type="parTrans" cxnId="{B8C19218-6079-4FCF-8797-C7EA1B4A0EFD}">
      <dgm:prSet/>
      <dgm:spPr/>
      <dgm:t>
        <a:bodyPr/>
        <a:lstStyle/>
        <a:p>
          <a:endParaRPr lang="en-US" sz="1800"/>
        </a:p>
      </dgm:t>
    </dgm:pt>
    <dgm:pt modelId="{5CF4FC12-CEA2-40AA-A5B6-60016258E0F5}" type="sibTrans" cxnId="{B8C19218-6079-4FCF-8797-C7EA1B4A0EFD}">
      <dgm:prSet/>
      <dgm:spPr/>
      <dgm:t>
        <a:bodyPr/>
        <a:lstStyle/>
        <a:p>
          <a:endParaRPr lang="en-US" sz="1800"/>
        </a:p>
      </dgm:t>
    </dgm:pt>
    <dgm:pt modelId="{151C395D-38CF-4F75-A834-BA8F93D9D88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Tests</a:t>
          </a:r>
        </a:p>
      </dgm:t>
    </dgm:pt>
    <dgm:pt modelId="{0FE3E447-A306-4A0A-859D-A840B2B68CE4}" type="parTrans" cxnId="{38444403-7BA2-4EE6-A742-89B732BAFC78}">
      <dgm:prSet/>
      <dgm:spPr/>
      <dgm:t>
        <a:bodyPr/>
        <a:lstStyle/>
        <a:p>
          <a:endParaRPr lang="en-US" sz="1800"/>
        </a:p>
      </dgm:t>
    </dgm:pt>
    <dgm:pt modelId="{63E44437-6FE4-4071-BFF3-22A2716500D9}" type="sibTrans" cxnId="{38444403-7BA2-4EE6-A742-89B732BAFC78}">
      <dgm:prSet/>
      <dgm:spPr/>
      <dgm:t>
        <a:bodyPr/>
        <a:lstStyle/>
        <a:p>
          <a:endParaRPr lang="en-US" sz="1800"/>
        </a:p>
      </dgm:t>
    </dgm:pt>
    <dgm:pt modelId="{97031A4D-1701-4FB6-92F1-0C1CD7B69F1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dirty="0"/>
            <a:t>Surveys</a:t>
          </a:r>
        </a:p>
      </dgm:t>
    </dgm:pt>
    <dgm:pt modelId="{0459BA55-29CE-4DE0-AFA6-E6A3FCFE3678}" type="parTrans" cxnId="{70EFAA24-6323-43B9-8383-075B28E86AB7}">
      <dgm:prSet/>
      <dgm:spPr/>
      <dgm:t>
        <a:bodyPr/>
        <a:lstStyle/>
        <a:p>
          <a:endParaRPr lang="en-US" sz="1800"/>
        </a:p>
      </dgm:t>
    </dgm:pt>
    <dgm:pt modelId="{030C33F6-0F02-4F00-948E-D7F70A2047A0}" type="sibTrans" cxnId="{70EFAA24-6323-43B9-8383-075B28E86AB7}">
      <dgm:prSet/>
      <dgm:spPr/>
      <dgm:t>
        <a:bodyPr/>
        <a:lstStyle/>
        <a:p>
          <a:endParaRPr lang="en-US" sz="1800"/>
        </a:p>
      </dgm:t>
    </dgm:pt>
    <dgm:pt modelId="{17FF1320-D085-4E0C-9E67-0A39B263F77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/>
            <a:t>Users</a:t>
          </a:r>
        </a:p>
      </dgm:t>
    </dgm:pt>
    <dgm:pt modelId="{BA8B9C88-6E9D-4F1B-9977-9CA510E8C48C}" type="parTrans" cxnId="{563FC40C-C216-42EE-9B6F-12AA02B1FE15}">
      <dgm:prSet/>
      <dgm:spPr/>
      <dgm:t>
        <a:bodyPr/>
        <a:lstStyle/>
        <a:p>
          <a:endParaRPr lang="en-US" sz="1800"/>
        </a:p>
      </dgm:t>
    </dgm:pt>
    <dgm:pt modelId="{1D9905F1-0C0B-4CA3-849F-BA0688B33687}" type="sibTrans" cxnId="{563FC40C-C216-42EE-9B6F-12AA02B1FE15}">
      <dgm:prSet/>
      <dgm:spPr/>
      <dgm:t>
        <a:bodyPr/>
        <a:lstStyle/>
        <a:p>
          <a:endParaRPr lang="en-US" sz="1800"/>
        </a:p>
      </dgm:t>
    </dgm:pt>
    <dgm:pt modelId="{B7A255A4-32DB-4DE2-8ED8-055518DBE8A4}" type="pres">
      <dgm:prSet presAssocID="{72B707EE-7B6F-4F9B-B563-30FF46BDBBAA}" presName="root" presStyleCnt="0">
        <dgm:presLayoutVars>
          <dgm:dir/>
          <dgm:resizeHandles val="exact"/>
        </dgm:presLayoutVars>
      </dgm:prSet>
      <dgm:spPr/>
    </dgm:pt>
    <dgm:pt modelId="{02E26FED-61B5-411B-A724-B6EC4B69A6F9}" type="pres">
      <dgm:prSet presAssocID="{73B3BE1E-96DC-4B94-92FB-1167FCC63909}" presName="compNode" presStyleCnt="0"/>
      <dgm:spPr/>
    </dgm:pt>
    <dgm:pt modelId="{7CD212A2-2628-4F38-8B32-D621612EEA16}" type="pres">
      <dgm:prSet presAssocID="{73B3BE1E-96DC-4B94-92FB-1167FCC63909}" presName="iconBgRect" presStyleLbl="bgShp" presStyleIdx="0" presStyleCnt="7"/>
      <dgm:spPr/>
    </dgm:pt>
    <dgm:pt modelId="{602356B4-BAAD-4E4B-B165-2FF32E4224CB}" type="pres">
      <dgm:prSet presAssocID="{73B3BE1E-96DC-4B94-92FB-1167FCC63909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0B6F92F-6750-4883-8F1D-8943481B91B8}" type="pres">
      <dgm:prSet presAssocID="{73B3BE1E-96DC-4B94-92FB-1167FCC63909}" presName="spaceRect" presStyleCnt="0"/>
      <dgm:spPr/>
    </dgm:pt>
    <dgm:pt modelId="{CD43674C-0C27-4415-AF27-E5098D0A518A}" type="pres">
      <dgm:prSet presAssocID="{73B3BE1E-96DC-4B94-92FB-1167FCC63909}" presName="textRect" presStyleLbl="revTx" presStyleIdx="0" presStyleCnt="7">
        <dgm:presLayoutVars>
          <dgm:chMax val="1"/>
          <dgm:chPref val="1"/>
        </dgm:presLayoutVars>
      </dgm:prSet>
      <dgm:spPr/>
    </dgm:pt>
    <dgm:pt modelId="{21687345-9E08-4B8E-8E3E-520E1C5146B6}" type="pres">
      <dgm:prSet presAssocID="{FAEC7B6E-1B10-4FDB-A3B4-1454DF7C1D14}" presName="sibTrans" presStyleCnt="0"/>
      <dgm:spPr/>
    </dgm:pt>
    <dgm:pt modelId="{4C5B3159-2B13-4BA4-9F80-8FF5A7E1B977}" type="pres">
      <dgm:prSet presAssocID="{1BF9ED6C-6D25-4172-8A28-A3C5B6CC2B49}" presName="compNode" presStyleCnt="0"/>
      <dgm:spPr/>
    </dgm:pt>
    <dgm:pt modelId="{A78FA403-8B63-4F4D-8069-CCF37E7A60D9}" type="pres">
      <dgm:prSet presAssocID="{1BF9ED6C-6D25-4172-8A28-A3C5B6CC2B49}" presName="iconBgRect" presStyleLbl="bgShp" presStyleIdx="1" presStyleCnt="7"/>
      <dgm:spPr/>
    </dgm:pt>
    <dgm:pt modelId="{A4BAC3A6-FE66-4CBB-A152-1A1823D6CB08}" type="pres">
      <dgm:prSet presAssocID="{1BF9ED6C-6D25-4172-8A28-A3C5B6CC2B49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B36921B9-D288-4F3B-9CDC-B7E729871FE4}" type="pres">
      <dgm:prSet presAssocID="{1BF9ED6C-6D25-4172-8A28-A3C5B6CC2B49}" presName="spaceRect" presStyleCnt="0"/>
      <dgm:spPr/>
    </dgm:pt>
    <dgm:pt modelId="{B0211049-CBF7-4177-9128-1B8F65F76916}" type="pres">
      <dgm:prSet presAssocID="{1BF9ED6C-6D25-4172-8A28-A3C5B6CC2B49}" presName="textRect" presStyleLbl="revTx" presStyleIdx="1" presStyleCnt="7">
        <dgm:presLayoutVars>
          <dgm:chMax val="1"/>
          <dgm:chPref val="1"/>
        </dgm:presLayoutVars>
      </dgm:prSet>
      <dgm:spPr/>
    </dgm:pt>
    <dgm:pt modelId="{81668C4E-673B-4A38-8DDE-FDFCEDB7055A}" type="pres">
      <dgm:prSet presAssocID="{5EBE2B4B-9402-4F39-9E06-E19FB352C98A}" presName="sibTrans" presStyleCnt="0"/>
      <dgm:spPr/>
    </dgm:pt>
    <dgm:pt modelId="{C41FBBB3-C2DB-4379-BB33-61216191A054}" type="pres">
      <dgm:prSet presAssocID="{670837CE-7B4A-4551-8BD8-6AE9F438F73D}" presName="compNode" presStyleCnt="0"/>
      <dgm:spPr/>
    </dgm:pt>
    <dgm:pt modelId="{1B42561E-E3FF-476A-9DE2-795718BA50B5}" type="pres">
      <dgm:prSet presAssocID="{670837CE-7B4A-4551-8BD8-6AE9F438F73D}" presName="iconBgRect" presStyleLbl="bgShp" presStyleIdx="2" presStyleCnt="7"/>
      <dgm:spPr/>
    </dgm:pt>
    <dgm:pt modelId="{0A5952C2-7116-4DA3-AB80-FEBA3627EE32}" type="pres">
      <dgm:prSet presAssocID="{670837CE-7B4A-4551-8BD8-6AE9F438F73D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8EAEB7B-EED9-4433-A6E9-027C7B69C464}" type="pres">
      <dgm:prSet presAssocID="{670837CE-7B4A-4551-8BD8-6AE9F438F73D}" presName="spaceRect" presStyleCnt="0"/>
      <dgm:spPr/>
    </dgm:pt>
    <dgm:pt modelId="{E9AE0215-1E1A-4E58-8452-CBF56FBD4D13}" type="pres">
      <dgm:prSet presAssocID="{670837CE-7B4A-4551-8BD8-6AE9F438F73D}" presName="textRect" presStyleLbl="revTx" presStyleIdx="2" presStyleCnt="7">
        <dgm:presLayoutVars>
          <dgm:chMax val="1"/>
          <dgm:chPref val="1"/>
        </dgm:presLayoutVars>
      </dgm:prSet>
      <dgm:spPr/>
    </dgm:pt>
    <dgm:pt modelId="{B18C85B1-2807-4637-8C44-33F4EBB20786}" type="pres">
      <dgm:prSet presAssocID="{19F5F29D-6A39-49FB-9260-033A997D7834}" presName="sibTrans" presStyleCnt="0"/>
      <dgm:spPr/>
    </dgm:pt>
    <dgm:pt modelId="{ED3B1FB5-1C64-4EE7-B715-498023974603}" type="pres">
      <dgm:prSet presAssocID="{467856B7-D50D-4501-8469-2EE0684682A9}" presName="compNode" presStyleCnt="0"/>
      <dgm:spPr/>
    </dgm:pt>
    <dgm:pt modelId="{E3E2B287-957C-4CD6-BD0B-7F059AD40A86}" type="pres">
      <dgm:prSet presAssocID="{467856B7-D50D-4501-8469-2EE0684682A9}" presName="iconBgRect" presStyleLbl="bgShp" presStyleIdx="3" presStyleCnt="7"/>
      <dgm:spPr/>
    </dgm:pt>
    <dgm:pt modelId="{C52D02D4-5B85-4256-BC3A-617E233D9903}" type="pres">
      <dgm:prSet presAssocID="{467856B7-D50D-4501-8469-2EE0684682A9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4C4B985-76DA-4C14-81EF-CEEC921CEB1B}" type="pres">
      <dgm:prSet presAssocID="{467856B7-D50D-4501-8469-2EE0684682A9}" presName="spaceRect" presStyleCnt="0"/>
      <dgm:spPr/>
    </dgm:pt>
    <dgm:pt modelId="{C109D802-0F89-4A96-8DDB-A0D9CBDFFC1A}" type="pres">
      <dgm:prSet presAssocID="{467856B7-D50D-4501-8469-2EE0684682A9}" presName="textRect" presStyleLbl="revTx" presStyleIdx="3" presStyleCnt="7">
        <dgm:presLayoutVars>
          <dgm:chMax val="1"/>
          <dgm:chPref val="1"/>
        </dgm:presLayoutVars>
      </dgm:prSet>
      <dgm:spPr/>
    </dgm:pt>
    <dgm:pt modelId="{4D00C1CA-7FE0-45E2-BB63-F727E2779FA1}" type="pres">
      <dgm:prSet presAssocID="{5CF4FC12-CEA2-40AA-A5B6-60016258E0F5}" presName="sibTrans" presStyleCnt="0"/>
      <dgm:spPr/>
    </dgm:pt>
    <dgm:pt modelId="{47F340D6-801E-4B22-BC08-3B2250E08179}" type="pres">
      <dgm:prSet presAssocID="{151C395D-38CF-4F75-A834-BA8F93D9D885}" presName="compNode" presStyleCnt="0"/>
      <dgm:spPr/>
    </dgm:pt>
    <dgm:pt modelId="{D46F9188-1D92-457D-95B8-BC3836DBC6E3}" type="pres">
      <dgm:prSet presAssocID="{151C395D-38CF-4F75-A834-BA8F93D9D885}" presName="iconBgRect" presStyleLbl="bgShp" presStyleIdx="4" presStyleCnt="7"/>
      <dgm:spPr/>
    </dgm:pt>
    <dgm:pt modelId="{A849077E-9730-4C2C-97F8-BD8F93D288CD}" type="pres">
      <dgm:prSet presAssocID="{151C395D-38CF-4F75-A834-BA8F93D9D885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FFA8947A-BC90-43C7-B3C2-518F9F41DF1C}" type="pres">
      <dgm:prSet presAssocID="{151C395D-38CF-4F75-A834-BA8F93D9D885}" presName="spaceRect" presStyleCnt="0"/>
      <dgm:spPr/>
    </dgm:pt>
    <dgm:pt modelId="{021670FB-ADC0-4EBB-867B-8B6DDD6E2E06}" type="pres">
      <dgm:prSet presAssocID="{151C395D-38CF-4F75-A834-BA8F93D9D885}" presName="textRect" presStyleLbl="revTx" presStyleIdx="4" presStyleCnt="7">
        <dgm:presLayoutVars>
          <dgm:chMax val="1"/>
          <dgm:chPref val="1"/>
        </dgm:presLayoutVars>
      </dgm:prSet>
      <dgm:spPr/>
    </dgm:pt>
    <dgm:pt modelId="{2E063D77-9065-41C8-9CD4-EC363D4652EB}" type="pres">
      <dgm:prSet presAssocID="{63E44437-6FE4-4071-BFF3-22A2716500D9}" presName="sibTrans" presStyleCnt="0"/>
      <dgm:spPr/>
    </dgm:pt>
    <dgm:pt modelId="{7DDAB70A-DBF2-41FE-9403-A9BE52030685}" type="pres">
      <dgm:prSet presAssocID="{97031A4D-1701-4FB6-92F1-0C1CD7B69F1F}" presName="compNode" presStyleCnt="0"/>
      <dgm:spPr/>
    </dgm:pt>
    <dgm:pt modelId="{AC124003-9541-4998-8A52-D37DCFA75BB6}" type="pres">
      <dgm:prSet presAssocID="{97031A4D-1701-4FB6-92F1-0C1CD7B69F1F}" presName="iconBgRect" presStyleLbl="bgShp" presStyleIdx="5" presStyleCnt="7"/>
      <dgm:spPr/>
    </dgm:pt>
    <dgm:pt modelId="{AB761F29-B9EF-4FD1-8AF8-2071875DE26F}" type="pres">
      <dgm:prSet presAssocID="{97031A4D-1701-4FB6-92F1-0C1CD7B69F1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1D45F144-C613-4F25-A15B-E143E386DB4B}" type="pres">
      <dgm:prSet presAssocID="{97031A4D-1701-4FB6-92F1-0C1CD7B69F1F}" presName="spaceRect" presStyleCnt="0"/>
      <dgm:spPr/>
    </dgm:pt>
    <dgm:pt modelId="{A0555D1D-789C-4326-BBB4-B1C322014F0A}" type="pres">
      <dgm:prSet presAssocID="{97031A4D-1701-4FB6-92F1-0C1CD7B69F1F}" presName="textRect" presStyleLbl="revTx" presStyleIdx="5" presStyleCnt="7">
        <dgm:presLayoutVars>
          <dgm:chMax val="1"/>
          <dgm:chPref val="1"/>
        </dgm:presLayoutVars>
      </dgm:prSet>
      <dgm:spPr/>
    </dgm:pt>
    <dgm:pt modelId="{37CD71F3-5DEE-4E82-8645-A2DA4CD43386}" type="pres">
      <dgm:prSet presAssocID="{030C33F6-0F02-4F00-948E-D7F70A2047A0}" presName="sibTrans" presStyleCnt="0"/>
      <dgm:spPr/>
    </dgm:pt>
    <dgm:pt modelId="{FB15907B-C035-43B1-98F2-B19C9F7BFA44}" type="pres">
      <dgm:prSet presAssocID="{17FF1320-D085-4E0C-9E67-0A39B263F77C}" presName="compNode" presStyleCnt="0"/>
      <dgm:spPr/>
    </dgm:pt>
    <dgm:pt modelId="{BA4C1D52-C9F4-46A0-88BC-0DDEAE5CABCC}" type="pres">
      <dgm:prSet presAssocID="{17FF1320-D085-4E0C-9E67-0A39B263F77C}" presName="iconBgRect" presStyleLbl="bgShp" presStyleIdx="6" presStyleCnt="7"/>
      <dgm:spPr/>
    </dgm:pt>
    <dgm:pt modelId="{064B7FB3-92A1-4F99-8446-DBA16F068CBE}" type="pres">
      <dgm:prSet presAssocID="{17FF1320-D085-4E0C-9E67-0A39B263F77C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B910994-E02E-4F54-AE3D-D406CB42760D}" type="pres">
      <dgm:prSet presAssocID="{17FF1320-D085-4E0C-9E67-0A39B263F77C}" presName="spaceRect" presStyleCnt="0"/>
      <dgm:spPr/>
    </dgm:pt>
    <dgm:pt modelId="{C34F6153-8C7B-4432-ADC2-261042027BD7}" type="pres">
      <dgm:prSet presAssocID="{17FF1320-D085-4E0C-9E67-0A39B263F77C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38444403-7BA2-4EE6-A742-89B732BAFC78}" srcId="{72B707EE-7B6F-4F9B-B563-30FF46BDBBAA}" destId="{151C395D-38CF-4F75-A834-BA8F93D9D885}" srcOrd="4" destOrd="0" parTransId="{0FE3E447-A306-4A0A-859D-A840B2B68CE4}" sibTransId="{63E44437-6FE4-4071-BFF3-22A2716500D9}"/>
    <dgm:cxn modelId="{563FC40C-C216-42EE-9B6F-12AA02B1FE15}" srcId="{72B707EE-7B6F-4F9B-B563-30FF46BDBBAA}" destId="{17FF1320-D085-4E0C-9E67-0A39B263F77C}" srcOrd="6" destOrd="0" parTransId="{BA8B9C88-6E9D-4F1B-9977-9CA510E8C48C}" sibTransId="{1D9905F1-0C0B-4CA3-849F-BA0688B33687}"/>
    <dgm:cxn modelId="{35FE460F-AB64-4CA9-B3A4-A36714C91841}" srcId="{72B707EE-7B6F-4F9B-B563-30FF46BDBBAA}" destId="{73B3BE1E-96DC-4B94-92FB-1167FCC63909}" srcOrd="0" destOrd="0" parTransId="{7218BAA1-5286-40B3-BB4A-F9A506796C50}" sibTransId="{FAEC7B6E-1B10-4FDB-A3B4-1454DF7C1D14}"/>
    <dgm:cxn modelId="{B8C19218-6079-4FCF-8797-C7EA1B4A0EFD}" srcId="{72B707EE-7B6F-4F9B-B563-30FF46BDBBAA}" destId="{467856B7-D50D-4501-8469-2EE0684682A9}" srcOrd="3" destOrd="0" parTransId="{93CC0F7D-E2AB-453E-A157-4186DD8B43B7}" sibTransId="{5CF4FC12-CEA2-40AA-A5B6-60016258E0F5}"/>
    <dgm:cxn modelId="{70EFAA24-6323-43B9-8383-075B28E86AB7}" srcId="{72B707EE-7B6F-4F9B-B563-30FF46BDBBAA}" destId="{97031A4D-1701-4FB6-92F1-0C1CD7B69F1F}" srcOrd="5" destOrd="0" parTransId="{0459BA55-29CE-4DE0-AFA6-E6A3FCFE3678}" sibTransId="{030C33F6-0F02-4F00-948E-D7F70A2047A0}"/>
    <dgm:cxn modelId="{489D5427-1469-4038-96BA-F08789C0C933}" type="presOf" srcId="{1BF9ED6C-6D25-4172-8A28-A3C5B6CC2B49}" destId="{B0211049-CBF7-4177-9128-1B8F65F76916}" srcOrd="0" destOrd="0" presId="urn:microsoft.com/office/officeart/2018/5/layout/IconCircleLabelList"/>
    <dgm:cxn modelId="{ABD58564-A23E-45E0-9E39-073FBA520256}" type="presOf" srcId="{151C395D-38CF-4F75-A834-BA8F93D9D885}" destId="{021670FB-ADC0-4EBB-867B-8B6DDD6E2E06}" srcOrd="0" destOrd="0" presId="urn:microsoft.com/office/officeart/2018/5/layout/IconCircleLabelList"/>
    <dgm:cxn modelId="{EF604649-2510-41F8-8C73-361C8A0CE60B}" type="presOf" srcId="{17FF1320-D085-4E0C-9E67-0A39B263F77C}" destId="{C34F6153-8C7B-4432-ADC2-261042027BD7}" srcOrd="0" destOrd="0" presId="urn:microsoft.com/office/officeart/2018/5/layout/IconCircleLabelList"/>
    <dgm:cxn modelId="{CCC27E4E-D614-4858-831C-F7586CA3E586}" type="presOf" srcId="{72B707EE-7B6F-4F9B-B563-30FF46BDBBAA}" destId="{B7A255A4-32DB-4DE2-8ED8-055518DBE8A4}" srcOrd="0" destOrd="0" presId="urn:microsoft.com/office/officeart/2018/5/layout/IconCircleLabelList"/>
    <dgm:cxn modelId="{78D02576-2F3F-42EC-81B2-1B1DB8ED0CEA}" type="presOf" srcId="{467856B7-D50D-4501-8469-2EE0684682A9}" destId="{C109D802-0F89-4A96-8DDB-A0D9CBDFFC1A}" srcOrd="0" destOrd="0" presId="urn:microsoft.com/office/officeart/2018/5/layout/IconCircleLabelList"/>
    <dgm:cxn modelId="{DAEB5281-5582-459B-822B-573F8FFB5B4B}" type="presOf" srcId="{670837CE-7B4A-4551-8BD8-6AE9F438F73D}" destId="{E9AE0215-1E1A-4E58-8452-CBF56FBD4D13}" srcOrd="0" destOrd="0" presId="urn:microsoft.com/office/officeart/2018/5/layout/IconCircleLabelList"/>
    <dgm:cxn modelId="{8501138E-C361-435C-B86F-BAA3D9A8B899}" type="presOf" srcId="{97031A4D-1701-4FB6-92F1-0C1CD7B69F1F}" destId="{A0555D1D-789C-4326-BBB4-B1C322014F0A}" srcOrd="0" destOrd="0" presId="urn:microsoft.com/office/officeart/2018/5/layout/IconCircleLabelList"/>
    <dgm:cxn modelId="{E1CBE9C0-0080-497A-8162-40627D88ED92}" type="presOf" srcId="{73B3BE1E-96DC-4B94-92FB-1167FCC63909}" destId="{CD43674C-0C27-4415-AF27-E5098D0A518A}" srcOrd="0" destOrd="0" presId="urn:microsoft.com/office/officeart/2018/5/layout/IconCircleLabelList"/>
    <dgm:cxn modelId="{F45CC6C2-930C-4CE0-87D9-2C0B837DD4C8}" srcId="{72B707EE-7B6F-4F9B-B563-30FF46BDBBAA}" destId="{1BF9ED6C-6D25-4172-8A28-A3C5B6CC2B49}" srcOrd="1" destOrd="0" parTransId="{2B1D9A28-F7D8-411C-B078-5F9E4C73478E}" sibTransId="{5EBE2B4B-9402-4F39-9E06-E19FB352C98A}"/>
    <dgm:cxn modelId="{1ABEE9E7-31E2-4D8E-B85C-2AFE3047AD20}" srcId="{72B707EE-7B6F-4F9B-B563-30FF46BDBBAA}" destId="{670837CE-7B4A-4551-8BD8-6AE9F438F73D}" srcOrd="2" destOrd="0" parTransId="{061D0EB9-7367-429F-8538-F520A3699B2D}" sibTransId="{19F5F29D-6A39-49FB-9260-033A997D7834}"/>
    <dgm:cxn modelId="{A4CF422D-FCC1-457F-8A0D-B5E2926EB072}" type="presParOf" srcId="{B7A255A4-32DB-4DE2-8ED8-055518DBE8A4}" destId="{02E26FED-61B5-411B-A724-B6EC4B69A6F9}" srcOrd="0" destOrd="0" presId="urn:microsoft.com/office/officeart/2018/5/layout/IconCircleLabelList"/>
    <dgm:cxn modelId="{26388384-D85A-4135-B0B2-90D4E311A432}" type="presParOf" srcId="{02E26FED-61B5-411B-A724-B6EC4B69A6F9}" destId="{7CD212A2-2628-4F38-8B32-D621612EEA16}" srcOrd="0" destOrd="0" presId="urn:microsoft.com/office/officeart/2018/5/layout/IconCircleLabelList"/>
    <dgm:cxn modelId="{967DEC06-AF74-45E0-B666-6111C90A0D47}" type="presParOf" srcId="{02E26FED-61B5-411B-A724-B6EC4B69A6F9}" destId="{602356B4-BAAD-4E4B-B165-2FF32E4224CB}" srcOrd="1" destOrd="0" presId="urn:microsoft.com/office/officeart/2018/5/layout/IconCircleLabelList"/>
    <dgm:cxn modelId="{6B6A7528-F741-4426-AEAA-E59ECD1C9927}" type="presParOf" srcId="{02E26FED-61B5-411B-A724-B6EC4B69A6F9}" destId="{80B6F92F-6750-4883-8F1D-8943481B91B8}" srcOrd="2" destOrd="0" presId="urn:microsoft.com/office/officeart/2018/5/layout/IconCircleLabelList"/>
    <dgm:cxn modelId="{C3122407-BF73-47AB-8753-AE7D34B3BB18}" type="presParOf" srcId="{02E26FED-61B5-411B-A724-B6EC4B69A6F9}" destId="{CD43674C-0C27-4415-AF27-E5098D0A518A}" srcOrd="3" destOrd="0" presId="urn:microsoft.com/office/officeart/2018/5/layout/IconCircleLabelList"/>
    <dgm:cxn modelId="{E29EF4E7-8E23-44C2-A2BE-C41BF505751C}" type="presParOf" srcId="{B7A255A4-32DB-4DE2-8ED8-055518DBE8A4}" destId="{21687345-9E08-4B8E-8E3E-520E1C5146B6}" srcOrd="1" destOrd="0" presId="urn:microsoft.com/office/officeart/2018/5/layout/IconCircleLabelList"/>
    <dgm:cxn modelId="{BFB9AE6D-388F-4597-A8CB-C2B0EA2BB47F}" type="presParOf" srcId="{B7A255A4-32DB-4DE2-8ED8-055518DBE8A4}" destId="{4C5B3159-2B13-4BA4-9F80-8FF5A7E1B977}" srcOrd="2" destOrd="0" presId="urn:microsoft.com/office/officeart/2018/5/layout/IconCircleLabelList"/>
    <dgm:cxn modelId="{BF827DEA-3E00-4009-81CF-5DEC84B04C7A}" type="presParOf" srcId="{4C5B3159-2B13-4BA4-9F80-8FF5A7E1B977}" destId="{A78FA403-8B63-4F4D-8069-CCF37E7A60D9}" srcOrd="0" destOrd="0" presId="urn:microsoft.com/office/officeart/2018/5/layout/IconCircleLabelList"/>
    <dgm:cxn modelId="{3E538605-2DAD-4D3E-8FD1-2D51D2FE40E7}" type="presParOf" srcId="{4C5B3159-2B13-4BA4-9F80-8FF5A7E1B977}" destId="{A4BAC3A6-FE66-4CBB-A152-1A1823D6CB08}" srcOrd="1" destOrd="0" presId="urn:microsoft.com/office/officeart/2018/5/layout/IconCircleLabelList"/>
    <dgm:cxn modelId="{7A4A8A06-2092-4576-A650-A8030D979540}" type="presParOf" srcId="{4C5B3159-2B13-4BA4-9F80-8FF5A7E1B977}" destId="{B36921B9-D288-4F3B-9CDC-B7E729871FE4}" srcOrd="2" destOrd="0" presId="urn:microsoft.com/office/officeart/2018/5/layout/IconCircleLabelList"/>
    <dgm:cxn modelId="{E35B6CB9-508E-4706-BDC7-24AD09178065}" type="presParOf" srcId="{4C5B3159-2B13-4BA4-9F80-8FF5A7E1B977}" destId="{B0211049-CBF7-4177-9128-1B8F65F76916}" srcOrd="3" destOrd="0" presId="urn:microsoft.com/office/officeart/2018/5/layout/IconCircleLabelList"/>
    <dgm:cxn modelId="{9EE54406-FD32-46A5-99D5-A43AAEC843D4}" type="presParOf" srcId="{B7A255A4-32DB-4DE2-8ED8-055518DBE8A4}" destId="{81668C4E-673B-4A38-8DDE-FDFCEDB7055A}" srcOrd="3" destOrd="0" presId="urn:microsoft.com/office/officeart/2018/5/layout/IconCircleLabelList"/>
    <dgm:cxn modelId="{28B76EED-1646-4A2D-8DE0-6E6C915D673F}" type="presParOf" srcId="{B7A255A4-32DB-4DE2-8ED8-055518DBE8A4}" destId="{C41FBBB3-C2DB-4379-BB33-61216191A054}" srcOrd="4" destOrd="0" presId="urn:microsoft.com/office/officeart/2018/5/layout/IconCircleLabelList"/>
    <dgm:cxn modelId="{05AD9B59-CF0E-401E-9503-658FB032D729}" type="presParOf" srcId="{C41FBBB3-C2DB-4379-BB33-61216191A054}" destId="{1B42561E-E3FF-476A-9DE2-795718BA50B5}" srcOrd="0" destOrd="0" presId="urn:microsoft.com/office/officeart/2018/5/layout/IconCircleLabelList"/>
    <dgm:cxn modelId="{83CAE28C-EA03-4CD6-99E7-1BE53A651D7C}" type="presParOf" srcId="{C41FBBB3-C2DB-4379-BB33-61216191A054}" destId="{0A5952C2-7116-4DA3-AB80-FEBA3627EE32}" srcOrd="1" destOrd="0" presId="urn:microsoft.com/office/officeart/2018/5/layout/IconCircleLabelList"/>
    <dgm:cxn modelId="{0DCAE1A4-4674-4373-BA93-FEAA1BA3183D}" type="presParOf" srcId="{C41FBBB3-C2DB-4379-BB33-61216191A054}" destId="{78EAEB7B-EED9-4433-A6E9-027C7B69C464}" srcOrd="2" destOrd="0" presId="urn:microsoft.com/office/officeart/2018/5/layout/IconCircleLabelList"/>
    <dgm:cxn modelId="{D84CEE05-DC65-49F2-8C16-EDACABC173F7}" type="presParOf" srcId="{C41FBBB3-C2DB-4379-BB33-61216191A054}" destId="{E9AE0215-1E1A-4E58-8452-CBF56FBD4D13}" srcOrd="3" destOrd="0" presId="urn:microsoft.com/office/officeart/2018/5/layout/IconCircleLabelList"/>
    <dgm:cxn modelId="{8AE03087-1C80-4B08-87F9-CC29109F7A70}" type="presParOf" srcId="{B7A255A4-32DB-4DE2-8ED8-055518DBE8A4}" destId="{B18C85B1-2807-4637-8C44-33F4EBB20786}" srcOrd="5" destOrd="0" presId="urn:microsoft.com/office/officeart/2018/5/layout/IconCircleLabelList"/>
    <dgm:cxn modelId="{345CD9B8-3F9D-4EF2-A519-E8D3B94E6433}" type="presParOf" srcId="{B7A255A4-32DB-4DE2-8ED8-055518DBE8A4}" destId="{ED3B1FB5-1C64-4EE7-B715-498023974603}" srcOrd="6" destOrd="0" presId="urn:microsoft.com/office/officeart/2018/5/layout/IconCircleLabelList"/>
    <dgm:cxn modelId="{1048EEB8-4794-4EFC-A74D-F86CEE6AB395}" type="presParOf" srcId="{ED3B1FB5-1C64-4EE7-B715-498023974603}" destId="{E3E2B287-957C-4CD6-BD0B-7F059AD40A86}" srcOrd="0" destOrd="0" presId="urn:microsoft.com/office/officeart/2018/5/layout/IconCircleLabelList"/>
    <dgm:cxn modelId="{15A7674B-C78A-401F-A160-1BCCFCD6E35B}" type="presParOf" srcId="{ED3B1FB5-1C64-4EE7-B715-498023974603}" destId="{C52D02D4-5B85-4256-BC3A-617E233D9903}" srcOrd="1" destOrd="0" presId="urn:microsoft.com/office/officeart/2018/5/layout/IconCircleLabelList"/>
    <dgm:cxn modelId="{7327A8C9-E221-4FCC-9EB6-956974CF342D}" type="presParOf" srcId="{ED3B1FB5-1C64-4EE7-B715-498023974603}" destId="{34C4B985-76DA-4C14-81EF-CEEC921CEB1B}" srcOrd="2" destOrd="0" presId="urn:microsoft.com/office/officeart/2018/5/layout/IconCircleLabelList"/>
    <dgm:cxn modelId="{CFF60EB9-F8C1-46CB-81CA-2B2A63369953}" type="presParOf" srcId="{ED3B1FB5-1C64-4EE7-B715-498023974603}" destId="{C109D802-0F89-4A96-8DDB-A0D9CBDFFC1A}" srcOrd="3" destOrd="0" presId="urn:microsoft.com/office/officeart/2018/5/layout/IconCircleLabelList"/>
    <dgm:cxn modelId="{1C2A65E4-CBF7-4417-8E37-D413D9674005}" type="presParOf" srcId="{B7A255A4-32DB-4DE2-8ED8-055518DBE8A4}" destId="{4D00C1CA-7FE0-45E2-BB63-F727E2779FA1}" srcOrd="7" destOrd="0" presId="urn:microsoft.com/office/officeart/2018/5/layout/IconCircleLabelList"/>
    <dgm:cxn modelId="{6359CE79-5BEE-4375-80AD-609D869FE5C2}" type="presParOf" srcId="{B7A255A4-32DB-4DE2-8ED8-055518DBE8A4}" destId="{47F340D6-801E-4B22-BC08-3B2250E08179}" srcOrd="8" destOrd="0" presId="urn:microsoft.com/office/officeart/2018/5/layout/IconCircleLabelList"/>
    <dgm:cxn modelId="{3FA42E00-A878-4175-A133-D9F184FFF9AD}" type="presParOf" srcId="{47F340D6-801E-4B22-BC08-3B2250E08179}" destId="{D46F9188-1D92-457D-95B8-BC3836DBC6E3}" srcOrd="0" destOrd="0" presId="urn:microsoft.com/office/officeart/2018/5/layout/IconCircleLabelList"/>
    <dgm:cxn modelId="{CDD38AFF-78BE-407E-B4C6-B3101E2BB120}" type="presParOf" srcId="{47F340D6-801E-4B22-BC08-3B2250E08179}" destId="{A849077E-9730-4C2C-97F8-BD8F93D288CD}" srcOrd="1" destOrd="0" presId="urn:microsoft.com/office/officeart/2018/5/layout/IconCircleLabelList"/>
    <dgm:cxn modelId="{541585C5-5257-46E2-B708-3FA634FFDD3A}" type="presParOf" srcId="{47F340D6-801E-4B22-BC08-3B2250E08179}" destId="{FFA8947A-BC90-43C7-B3C2-518F9F41DF1C}" srcOrd="2" destOrd="0" presId="urn:microsoft.com/office/officeart/2018/5/layout/IconCircleLabelList"/>
    <dgm:cxn modelId="{58998003-CBDA-4CE1-9BEE-91D67A226680}" type="presParOf" srcId="{47F340D6-801E-4B22-BC08-3B2250E08179}" destId="{021670FB-ADC0-4EBB-867B-8B6DDD6E2E06}" srcOrd="3" destOrd="0" presId="urn:microsoft.com/office/officeart/2018/5/layout/IconCircleLabelList"/>
    <dgm:cxn modelId="{707F88CA-A8D0-4E67-AE08-ADE1B84ED21E}" type="presParOf" srcId="{B7A255A4-32DB-4DE2-8ED8-055518DBE8A4}" destId="{2E063D77-9065-41C8-9CD4-EC363D4652EB}" srcOrd="9" destOrd="0" presId="urn:microsoft.com/office/officeart/2018/5/layout/IconCircleLabelList"/>
    <dgm:cxn modelId="{488C691E-2A12-47F4-8A9B-DC094F6A9DF5}" type="presParOf" srcId="{B7A255A4-32DB-4DE2-8ED8-055518DBE8A4}" destId="{7DDAB70A-DBF2-41FE-9403-A9BE52030685}" srcOrd="10" destOrd="0" presId="urn:microsoft.com/office/officeart/2018/5/layout/IconCircleLabelList"/>
    <dgm:cxn modelId="{B71CD7BD-4D01-41BE-88F8-7F661B78738A}" type="presParOf" srcId="{7DDAB70A-DBF2-41FE-9403-A9BE52030685}" destId="{AC124003-9541-4998-8A52-D37DCFA75BB6}" srcOrd="0" destOrd="0" presId="urn:microsoft.com/office/officeart/2018/5/layout/IconCircleLabelList"/>
    <dgm:cxn modelId="{1FEFFEC2-135E-4893-BD73-95EA35BEC48F}" type="presParOf" srcId="{7DDAB70A-DBF2-41FE-9403-A9BE52030685}" destId="{AB761F29-B9EF-4FD1-8AF8-2071875DE26F}" srcOrd="1" destOrd="0" presId="urn:microsoft.com/office/officeart/2018/5/layout/IconCircleLabelList"/>
    <dgm:cxn modelId="{805DACE5-B328-4055-8EC2-275A68B0F443}" type="presParOf" srcId="{7DDAB70A-DBF2-41FE-9403-A9BE52030685}" destId="{1D45F144-C613-4F25-A15B-E143E386DB4B}" srcOrd="2" destOrd="0" presId="urn:microsoft.com/office/officeart/2018/5/layout/IconCircleLabelList"/>
    <dgm:cxn modelId="{0F1A7CEC-54AC-4ABD-A34A-325818065376}" type="presParOf" srcId="{7DDAB70A-DBF2-41FE-9403-A9BE52030685}" destId="{A0555D1D-789C-4326-BBB4-B1C322014F0A}" srcOrd="3" destOrd="0" presId="urn:microsoft.com/office/officeart/2018/5/layout/IconCircleLabelList"/>
    <dgm:cxn modelId="{64A03F79-1A0A-4A56-B35F-77FE348B4D6C}" type="presParOf" srcId="{B7A255A4-32DB-4DE2-8ED8-055518DBE8A4}" destId="{37CD71F3-5DEE-4E82-8645-A2DA4CD43386}" srcOrd="11" destOrd="0" presId="urn:microsoft.com/office/officeart/2018/5/layout/IconCircleLabelList"/>
    <dgm:cxn modelId="{BA6986A7-59D2-4520-A3C6-D02834A8FB98}" type="presParOf" srcId="{B7A255A4-32DB-4DE2-8ED8-055518DBE8A4}" destId="{FB15907B-C035-43B1-98F2-B19C9F7BFA44}" srcOrd="12" destOrd="0" presId="urn:microsoft.com/office/officeart/2018/5/layout/IconCircleLabelList"/>
    <dgm:cxn modelId="{15C13CBA-31A1-4CEA-86C0-7D142FF8AE2C}" type="presParOf" srcId="{FB15907B-C035-43B1-98F2-B19C9F7BFA44}" destId="{BA4C1D52-C9F4-46A0-88BC-0DDEAE5CABCC}" srcOrd="0" destOrd="0" presId="urn:microsoft.com/office/officeart/2018/5/layout/IconCircleLabelList"/>
    <dgm:cxn modelId="{1AA770BB-244E-4BC9-BD50-05E0DA259A67}" type="presParOf" srcId="{FB15907B-C035-43B1-98F2-B19C9F7BFA44}" destId="{064B7FB3-92A1-4F99-8446-DBA16F068CBE}" srcOrd="1" destOrd="0" presId="urn:microsoft.com/office/officeart/2018/5/layout/IconCircleLabelList"/>
    <dgm:cxn modelId="{D68B7093-C53F-480A-8DC1-4747EF0C30E0}" type="presParOf" srcId="{FB15907B-C035-43B1-98F2-B19C9F7BFA44}" destId="{8B910994-E02E-4F54-AE3D-D406CB42760D}" srcOrd="2" destOrd="0" presId="urn:microsoft.com/office/officeart/2018/5/layout/IconCircleLabelList"/>
    <dgm:cxn modelId="{24448FCC-A5BD-4780-A336-76718A237342}" type="presParOf" srcId="{FB15907B-C035-43B1-98F2-B19C9F7BFA44}" destId="{C34F6153-8C7B-4432-ADC2-261042027BD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787B4E8-E69C-4922-A166-26DDC533715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12A94DE3-6DC2-42B2-9DA4-937634BC09C5}">
      <dgm:prSet custT="1"/>
      <dgm:spPr/>
      <dgm:t>
        <a:bodyPr/>
        <a:lstStyle/>
        <a:p>
          <a:pPr>
            <a:defRPr b="1"/>
          </a:pPr>
          <a:r>
            <a:rPr lang="en-US" sz="2000"/>
            <a:t>Task</a:t>
          </a:r>
        </a:p>
      </dgm:t>
    </dgm:pt>
    <dgm:pt modelId="{97CD05CF-FFC4-4D59-9A7C-A4FDD77B6130}" type="parTrans" cxnId="{E2284F0D-FF24-4160-A997-9FAE97E4C099}">
      <dgm:prSet/>
      <dgm:spPr/>
      <dgm:t>
        <a:bodyPr/>
        <a:lstStyle/>
        <a:p>
          <a:endParaRPr lang="en-US" sz="2400"/>
        </a:p>
      </dgm:t>
    </dgm:pt>
    <dgm:pt modelId="{8744B1FF-0F1E-45EB-9346-46351F61D0CD}" type="sibTrans" cxnId="{E2284F0D-FF24-4160-A997-9FAE97E4C099}">
      <dgm:prSet/>
      <dgm:spPr/>
      <dgm:t>
        <a:bodyPr/>
        <a:lstStyle/>
        <a:p>
          <a:endParaRPr lang="en-US" sz="2400"/>
        </a:p>
      </dgm:t>
    </dgm:pt>
    <dgm:pt modelId="{0E6CDA0D-5ABF-4B82-B5E3-C5B3259D9961}">
      <dgm:prSet custT="1"/>
      <dgm:spPr/>
      <dgm:t>
        <a:bodyPr/>
        <a:lstStyle/>
        <a:p>
          <a:pPr>
            <a:defRPr b="1"/>
          </a:pPr>
          <a:r>
            <a:rPr lang="en-US" sz="2000"/>
            <a:t>Status</a:t>
          </a:r>
        </a:p>
      </dgm:t>
    </dgm:pt>
    <dgm:pt modelId="{AA9AE5AE-CADA-45E3-8B02-7A3DF95B47B6}" type="parTrans" cxnId="{70B94ABB-C946-4F5C-9553-F0DE7D2DCCB6}">
      <dgm:prSet/>
      <dgm:spPr/>
      <dgm:t>
        <a:bodyPr/>
        <a:lstStyle/>
        <a:p>
          <a:endParaRPr lang="en-US" sz="2400"/>
        </a:p>
      </dgm:t>
    </dgm:pt>
    <dgm:pt modelId="{1D159512-97E7-472A-A3AE-49043A8C2DCF}" type="sibTrans" cxnId="{70B94ABB-C946-4F5C-9553-F0DE7D2DCCB6}">
      <dgm:prSet/>
      <dgm:spPr/>
      <dgm:t>
        <a:bodyPr/>
        <a:lstStyle/>
        <a:p>
          <a:endParaRPr lang="en-US" sz="2400"/>
        </a:p>
      </dgm:t>
    </dgm:pt>
    <dgm:pt modelId="{C2A74887-4222-48F1-846D-7A17AB0802C1}">
      <dgm:prSet custT="1"/>
      <dgm:spPr/>
      <dgm:t>
        <a:bodyPr/>
        <a:lstStyle/>
        <a:p>
          <a:pPr>
            <a:defRPr b="1"/>
          </a:pPr>
          <a:r>
            <a:rPr lang="en-US" sz="2000" dirty="0"/>
            <a:t>Attachments</a:t>
          </a:r>
        </a:p>
      </dgm:t>
    </dgm:pt>
    <dgm:pt modelId="{AE670FD9-C331-4A17-8C5E-03A8F5D3C6A7}" type="parTrans" cxnId="{A4BCA792-FBC2-46F0-B446-194051D4DB02}">
      <dgm:prSet/>
      <dgm:spPr/>
      <dgm:t>
        <a:bodyPr/>
        <a:lstStyle/>
        <a:p>
          <a:endParaRPr lang="en-US" sz="2400"/>
        </a:p>
      </dgm:t>
    </dgm:pt>
    <dgm:pt modelId="{48E928B5-527F-456A-AD1B-D7C10735F9B8}" type="sibTrans" cxnId="{A4BCA792-FBC2-46F0-B446-194051D4DB02}">
      <dgm:prSet/>
      <dgm:spPr/>
      <dgm:t>
        <a:bodyPr/>
        <a:lstStyle/>
        <a:p>
          <a:endParaRPr lang="en-US" sz="2400"/>
        </a:p>
      </dgm:t>
    </dgm:pt>
    <dgm:pt modelId="{FEF04813-FAC9-4351-A937-3F02F43321CF}">
      <dgm:prSet custT="1"/>
      <dgm:spPr/>
      <dgm:t>
        <a:bodyPr/>
        <a:lstStyle/>
        <a:p>
          <a:pPr algn="ctr"/>
          <a:r>
            <a:rPr lang="en-US" sz="1600" dirty="0"/>
            <a:t>File</a:t>
          </a:r>
        </a:p>
      </dgm:t>
    </dgm:pt>
    <dgm:pt modelId="{60433BAC-66E8-461A-83C4-12E301D36C28}" type="parTrans" cxnId="{3D8C9FD2-95D5-499E-A943-6328CAE321A0}">
      <dgm:prSet/>
      <dgm:spPr/>
      <dgm:t>
        <a:bodyPr/>
        <a:lstStyle/>
        <a:p>
          <a:endParaRPr lang="en-US" sz="2400"/>
        </a:p>
      </dgm:t>
    </dgm:pt>
    <dgm:pt modelId="{04A11B5E-03D1-47C7-B90E-3B5FBD729BAF}" type="sibTrans" cxnId="{3D8C9FD2-95D5-499E-A943-6328CAE321A0}">
      <dgm:prSet/>
      <dgm:spPr/>
      <dgm:t>
        <a:bodyPr/>
        <a:lstStyle/>
        <a:p>
          <a:endParaRPr lang="en-US" sz="2400"/>
        </a:p>
      </dgm:t>
    </dgm:pt>
    <dgm:pt modelId="{6B668E58-F08D-49FE-9311-B6CB795A4FB5}">
      <dgm:prSet custT="1"/>
      <dgm:spPr/>
      <dgm:t>
        <a:bodyPr/>
        <a:lstStyle/>
        <a:p>
          <a:pPr algn="ctr"/>
          <a:r>
            <a:rPr lang="en-US" sz="1600" dirty="0"/>
            <a:t>Power DMS File</a:t>
          </a:r>
        </a:p>
      </dgm:t>
    </dgm:pt>
    <dgm:pt modelId="{38CA66D3-10CA-476C-A29E-B36ED4D83741}" type="parTrans" cxnId="{D0A4DF12-F3F6-4939-AA06-563624AD71E1}">
      <dgm:prSet/>
      <dgm:spPr/>
      <dgm:t>
        <a:bodyPr/>
        <a:lstStyle/>
        <a:p>
          <a:endParaRPr lang="en-US" sz="2400"/>
        </a:p>
      </dgm:t>
    </dgm:pt>
    <dgm:pt modelId="{ECFE8236-88E0-48B1-B22B-D2F53F429F47}" type="sibTrans" cxnId="{D0A4DF12-F3F6-4939-AA06-563624AD71E1}">
      <dgm:prSet/>
      <dgm:spPr/>
      <dgm:t>
        <a:bodyPr/>
        <a:lstStyle/>
        <a:p>
          <a:endParaRPr lang="en-US" sz="2400"/>
        </a:p>
      </dgm:t>
    </dgm:pt>
    <dgm:pt modelId="{B383D11F-DEA3-44A9-BD5A-73432C7F0FB5}">
      <dgm:prSet custT="1"/>
      <dgm:spPr/>
      <dgm:t>
        <a:bodyPr/>
        <a:lstStyle/>
        <a:p>
          <a:pPr algn="ctr"/>
          <a:r>
            <a:rPr lang="en-US" sz="1600"/>
            <a:t>Simple Note </a:t>
          </a:r>
        </a:p>
      </dgm:t>
    </dgm:pt>
    <dgm:pt modelId="{7DFE39FB-F798-4080-BF36-D0BB8AC76D95}" type="parTrans" cxnId="{3D1A8411-46BC-472A-B727-8775CECFAB37}">
      <dgm:prSet/>
      <dgm:spPr/>
      <dgm:t>
        <a:bodyPr/>
        <a:lstStyle/>
        <a:p>
          <a:endParaRPr lang="en-US" sz="2400"/>
        </a:p>
      </dgm:t>
    </dgm:pt>
    <dgm:pt modelId="{4B63039E-D7B6-4AE0-8018-38455E4F9F10}" type="sibTrans" cxnId="{3D1A8411-46BC-472A-B727-8775CECFAB37}">
      <dgm:prSet/>
      <dgm:spPr/>
      <dgm:t>
        <a:bodyPr/>
        <a:lstStyle/>
        <a:p>
          <a:endParaRPr lang="en-US" sz="2400"/>
        </a:p>
      </dgm:t>
    </dgm:pt>
    <dgm:pt modelId="{821BAE51-1E20-438A-B3F6-C78456F3DDBB}">
      <dgm:prSet custT="1"/>
      <dgm:spPr/>
      <dgm:t>
        <a:bodyPr/>
        <a:lstStyle/>
        <a:p>
          <a:pPr algn="ctr"/>
          <a:r>
            <a:rPr lang="en-US" sz="1600" dirty="0"/>
            <a:t>Legend</a:t>
          </a:r>
        </a:p>
      </dgm:t>
    </dgm:pt>
    <dgm:pt modelId="{0A919115-A6FA-4E42-A29F-306D0BF8B5B4}" type="parTrans" cxnId="{F047B0CD-3016-4B45-9C47-432008F4769F}">
      <dgm:prSet/>
      <dgm:spPr/>
      <dgm:t>
        <a:bodyPr/>
        <a:lstStyle/>
        <a:p>
          <a:endParaRPr lang="en-US" sz="2400"/>
        </a:p>
      </dgm:t>
    </dgm:pt>
    <dgm:pt modelId="{CA9D27EE-D4CF-444A-A7BB-E9DCDC0CB6D4}" type="sibTrans" cxnId="{F047B0CD-3016-4B45-9C47-432008F4769F}">
      <dgm:prSet/>
      <dgm:spPr/>
      <dgm:t>
        <a:bodyPr/>
        <a:lstStyle/>
        <a:p>
          <a:endParaRPr lang="en-US" sz="2400"/>
        </a:p>
      </dgm:t>
    </dgm:pt>
    <dgm:pt modelId="{D6CD9AEB-4B24-4D54-9325-0087502568B4}">
      <dgm:prSet custT="1"/>
      <dgm:spPr/>
      <dgm:t>
        <a:bodyPr/>
        <a:lstStyle/>
        <a:p>
          <a:pPr>
            <a:defRPr b="1"/>
          </a:pPr>
          <a:r>
            <a:rPr lang="en-US" sz="2000"/>
            <a:t>Labeling</a:t>
          </a:r>
        </a:p>
      </dgm:t>
    </dgm:pt>
    <dgm:pt modelId="{DE9023B3-74A9-476A-B73A-C729CA418E70}" type="parTrans" cxnId="{50E7C518-C1A0-4688-AD5B-0B5BA253BDAC}">
      <dgm:prSet/>
      <dgm:spPr/>
      <dgm:t>
        <a:bodyPr/>
        <a:lstStyle/>
        <a:p>
          <a:endParaRPr lang="en-US" sz="2400"/>
        </a:p>
      </dgm:t>
    </dgm:pt>
    <dgm:pt modelId="{76CBA62F-D44E-479E-9280-A25C1CCDEBED}" type="sibTrans" cxnId="{50E7C518-C1A0-4688-AD5B-0B5BA253BDAC}">
      <dgm:prSet/>
      <dgm:spPr/>
      <dgm:t>
        <a:bodyPr/>
        <a:lstStyle/>
        <a:p>
          <a:endParaRPr lang="en-US" sz="2400"/>
        </a:p>
      </dgm:t>
    </dgm:pt>
    <dgm:pt modelId="{AA254719-FBB8-426B-8DFA-28554E78694D}">
      <dgm:prSet custT="1"/>
      <dgm:spPr/>
      <dgm:t>
        <a:bodyPr/>
        <a:lstStyle/>
        <a:p>
          <a:pPr>
            <a:defRPr b="1"/>
          </a:pPr>
          <a:r>
            <a:rPr lang="en-US" sz="2000"/>
            <a:t>Highlighting</a:t>
          </a:r>
        </a:p>
      </dgm:t>
    </dgm:pt>
    <dgm:pt modelId="{D15F3704-44FB-4F5B-888B-07514DB41252}" type="parTrans" cxnId="{282B740B-FAA3-4070-9F4C-3CDCFEDAB41F}">
      <dgm:prSet/>
      <dgm:spPr/>
      <dgm:t>
        <a:bodyPr/>
        <a:lstStyle/>
        <a:p>
          <a:endParaRPr lang="en-US" sz="2400"/>
        </a:p>
      </dgm:t>
    </dgm:pt>
    <dgm:pt modelId="{FEB9EBEB-26A8-41B0-A478-82E3A334DAB9}" type="sibTrans" cxnId="{282B740B-FAA3-4070-9F4C-3CDCFEDAB41F}">
      <dgm:prSet/>
      <dgm:spPr/>
      <dgm:t>
        <a:bodyPr/>
        <a:lstStyle/>
        <a:p>
          <a:endParaRPr lang="en-US" sz="2400"/>
        </a:p>
      </dgm:t>
    </dgm:pt>
    <dgm:pt modelId="{B61E8D49-82D3-4E78-A50E-CE43A651F7F3}">
      <dgm:prSet custT="1"/>
      <dgm:spPr/>
      <dgm:t>
        <a:bodyPr/>
        <a:lstStyle/>
        <a:p>
          <a:pPr algn="ctr"/>
          <a:r>
            <a:rPr lang="en-US" sz="1600"/>
            <a:t>Single line</a:t>
          </a:r>
        </a:p>
      </dgm:t>
    </dgm:pt>
    <dgm:pt modelId="{3740ACC2-8BCE-4944-82D6-37968A317DCE}" type="parTrans" cxnId="{BDD4FAB5-5FC6-40B3-9D63-6F14ACE485AC}">
      <dgm:prSet/>
      <dgm:spPr/>
      <dgm:t>
        <a:bodyPr/>
        <a:lstStyle/>
        <a:p>
          <a:endParaRPr lang="en-US" sz="2400"/>
        </a:p>
      </dgm:t>
    </dgm:pt>
    <dgm:pt modelId="{14D292CE-DC94-49CB-B7A4-8DBE3F2D79F6}" type="sibTrans" cxnId="{BDD4FAB5-5FC6-40B3-9D63-6F14ACE485AC}">
      <dgm:prSet/>
      <dgm:spPr/>
      <dgm:t>
        <a:bodyPr/>
        <a:lstStyle/>
        <a:p>
          <a:endParaRPr lang="en-US" sz="2400"/>
        </a:p>
      </dgm:t>
    </dgm:pt>
    <dgm:pt modelId="{8CD93627-3FD0-4300-9B84-D3CD0C942757}">
      <dgm:prSet custT="1"/>
      <dgm:spPr/>
      <dgm:t>
        <a:bodyPr/>
        <a:lstStyle/>
        <a:p>
          <a:pPr algn="ctr"/>
          <a:r>
            <a:rPr lang="en-US" sz="1600" dirty="0"/>
            <a:t>Continuous</a:t>
          </a:r>
        </a:p>
      </dgm:t>
    </dgm:pt>
    <dgm:pt modelId="{D1F8B174-9A15-42BF-B63C-F378F71CC32E}" type="parTrans" cxnId="{6BC50DED-4806-4CD4-8310-4BEAAD30DA6B}">
      <dgm:prSet/>
      <dgm:spPr/>
      <dgm:t>
        <a:bodyPr/>
        <a:lstStyle/>
        <a:p>
          <a:endParaRPr lang="en-US" sz="2400"/>
        </a:p>
      </dgm:t>
    </dgm:pt>
    <dgm:pt modelId="{9517A0EB-27D1-42A2-8950-31CBD7474C53}" type="sibTrans" cxnId="{6BC50DED-4806-4CD4-8310-4BEAAD30DA6B}">
      <dgm:prSet/>
      <dgm:spPr/>
      <dgm:t>
        <a:bodyPr/>
        <a:lstStyle/>
        <a:p>
          <a:endParaRPr lang="en-US" sz="2400"/>
        </a:p>
      </dgm:t>
    </dgm:pt>
    <dgm:pt modelId="{495EA8C1-599A-42E2-9591-506C1DB90B1B}">
      <dgm:prSet custT="1"/>
      <dgm:spPr/>
      <dgm:t>
        <a:bodyPr/>
        <a:lstStyle/>
        <a:p>
          <a:pPr>
            <a:defRPr b="1"/>
          </a:pPr>
          <a:r>
            <a:rPr lang="en-US" sz="2000"/>
            <a:t>Linking</a:t>
          </a:r>
        </a:p>
      </dgm:t>
    </dgm:pt>
    <dgm:pt modelId="{6326B4B5-3D85-4A9C-AB06-9BF630BE4F4E}" type="parTrans" cxnId="{AA139E7D-CEAB-41C8-AD68-D043D6831CF3}">
      <dgm:prSet/>
      <dgm:spPr/>
      <dgm:t>
        <a:bodyPr/>
        <a:lstStyle/>
        <a:p>
          <a:endParaRPr lang="en-US" sz="2400"/>
        </a:p>
      </dgm:t>
    </dgm:pt>
    <dgm:pt modelId="{B5EAF885-BFB6-4751-95F5-5A0C40F1794B}" type="sibTrans" cxnId="{AA139E7D-CEAB-41C8-AD68-D043D6831CF3}">
      <dgm:prSet/>
      <dgm:spPr/>
      <dgm:t>
        <a:bodyPr/>
        <a:lstStyle/>
        <a:p>
          <a:endParaRPr lang="en-US" sz="2400"/>
        </a:p>
      </dgm:t>
    </dgm:pt>
    <dgm:pt modelId="{261DC8AC-20CF-4B49-86D3-C9AC6A8A88DC}" type="pres">
      <dgm:prSet presAssocID="{5787B4E8-E69C-4922-A166-26DDC5337156}" presName="root" presStyleCnt="0">
        <dgm:presLayoutVars>
          <dgm:dir/>
          <dgm:resizeHandles val="exact"/>
        </dgm:presLayoutVars>
      </dgm:prSet>
      <dgm:spPr/>
    </dgm:pt>
    <dgm:pt modelId="{0E845A96-3A04-473B-B664-7AC4B1933F09}" type="pres">
      <dgm:prSet presAssocID="{12A94DE3-6DC2-42B2-9DA4-937634BC09C5}" presName="compNode" presStyleCnt="0"/>
      <dgm:spPr/>
    </dgm:pt>
    <dgm:pt modelId="{DCEF7D19-F2B2-4A20-897E-C425090F4CA1}" type="pres">
      <dgm:prSet presAssocID="{12A94DE3-6DC2-42B2-9DA4-937634BC09C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AA35793A-0CAC-48A4-BC31-CDD9BD2F9AA5}" type="pres">
      <dgm:prSet presAssocID="{12A94DE3-6DC2-42B2-9DA4-937634BC09C5}" presName="iconSpace" presStyleCnt="0"/>
      <dgm:spPr/>
    </dgm:pt>
    <dgm:pt modelId="{1B66E14D-C23D-42E7-98D7-CE89F8B2958E}" type="pres">
      <dgm:prSet presAssocID="{12A94DE3-6DC2-42B2-9DA4-937634BC09C5}" presName="parTx" presStyleLbl="revTx" presStyleIdx="0" presStyleCnt="12">
        <dgm:presLayoutVars>
          <dgm:chMax val="0"/>
          <dgm:chPref val="0"/>
        </dgm:presLayoutVars>
      </dgm:prSet>
      <dgm:spPr/>
    </dgm:pt>
    <dgm:pt modelId="{B8E62DCC-8DC1-40A6-9B21-639B7C694EDE}" type="pres">
      <dgm:prSet presAssocID="{12A94DE3-6DC2-42B2-9DA4-937634BC09C5}" presName="txSpace" presStyleCnt="0"/>
      <dgm:spPr/>
    </dgm:pt>
    <dgm:pt modelId="{1E4933BE-60C9-454E-A908-B3124D72B90F}" type="pres">
      <dgm:prSet presAssocID="{12A94DE3-6DC2-42B2-9DA4-937634BC09C5}" presName="desTx" presStyleLbl="revTx" presStyleIdx="1" presStyleCnt="12">
        <dgm:presLayoutVars/>
      </dgm:prSet>
      <dgm:spPr/>
    </dgm:pt>
    <dgm:pt modelId="{165FE464-1775-4CC7-94F5-363B8035E374}" type="pres">
      <dgm:prSet presAssocID="{8744B1FF-0F1E-45EB-9346-46351F61D0CD}" presName="sibTrans" presStyleCnt="0"/>
      <dgm:spPr/>
    </dgm:pt>
    <dgm:pt modelId="{A734C6D4-696D-425B-9578-10B5B63D99F9}" type="pres">
      <dgm:prSet presAssocID="{0E6CDA0D-5ABF-4B82-B5E3-C5B3259D9961}" presName="compNode" presStyleCnt="0"/>
      <dgm:spPr/>
    </dgm:pt>
    <dgm:pt modelId="{EB7D26A4-8CCA-4D1F-B440-87A3D5FA906A}" type="pres">
      <dgm:prSet presAssocID="{0E6CDA0D-5ABF-4B82-B5E3-C5B3259D996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A65BEE4-B70E-4B21-96F5-ACC59BB4CC8D}" type="pres">
      <dgm:prSet presAssocID="{0E6CDA0D-5ABF-4B82-B5E3-C5B3259D9961}" presName="iconSpace" presStyleCnt="0"/>
      <dgm:spPr/>
    </dgm:pt>
    <dgm:pt modelId="{80F13B81-E30A-48AA-8469-370AA58E51F2}" type="pres">
      <dgm:prSet presAssocID="{0E6CDA0D-5ABF-4B82-B5E3-C5B3259D9961}" presName="parTx" presStyleLbl="revTx" presStyleIdx="2" presStyleCnt="12">
        <dgm:presLayoutVars>
          <dgm:chMax val="0"/>
          <dgm:chPref val="0"/>
        </dgm:presLayoutVars>
      </dgm:prSet>
      <dgm:spPr/>
    </dgm:pt>
    <dgm:pt modelId="{68F811CD-E41C-46C2-8C5A-000F3176E7EF}" type="pres">
      <dgm:prSet presAssocID="{0E6CDA0D-5ABF-4B82-B5E3-C5B3259D9961}" presName="txSpace" presStyleCnt="0"/>
      <dgm:spPr/>
    </dgm:pt>
    <dgm:pt modelId="{1FB1CAAC-12F1-4DC9-BD79-D20444F97269}" type="pres">
      <dgm:prSet presAssocID="{0E6CDA0D-5ABF-4B82-B5E3-C5B3259D9961}" presName="desTx" presStyleLbl="revTx" presStyleIdx="3" presStyleCnt="12">
        <dgm:presLayoutVars/>
      </dgm:prSet>
      <dgm:spPr/>
    </dgm:pt>
    <dgm:pt modelId="{E3CB14A4-E9B7-45AA-942C-932550839B80}" type="pres">
      <dgm:prSet presAssocID="{1D159512-97E7-472A-A3AE-49043A8C2DCF}" presName="sibTrans" presStyleCnt="0"/>
      <dgm:spPr/>
    </dgm:pt>
    <dgm:pt modelId="{876636F4-CAB1-491C-979A-3A355B9EA41E}" type="pres">
      <dgm:prSet presAssocID="{C2A74887-4222-48F1-846D-7A17AB0802C1}" presName="compNode" presStyleCnt="0"/>
      <dgm:spPr/>
    </dgm:pt>
    <dgm:pt modelId="{97047D19-95CC-4F58-B730-1F8FBACED893}" type="pres">
      <dgm:prSet presAssocID="{C2A74887-4222-48F1-846D-7A17AB0802C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9CFF3310-A192-48AF-BB4C-672CFC2C1356}" type="pres">
      <dgm:prSet presAssocID="{C2A74887-4222-48F1-846D-7A17AB0802C1}" presName="iconSpace" presStyleCnt="0"/>
      <dgm:spPr/>
    </dgm:pt>
    <dgm:pt modelId="{4C9A77BC-B7F5-4C1A-A09E-6D4E61708A5B}" type="pres">
      <dgm:prSet presAssocID="{C2A74887-4222-48F1-846D-7A17AB0802C1}" presName="parTx" presStyleLbl="revTx" presStyleIdx="4" presStyleCnt="12">
        <dgm:presLayoutVars>
          <dgm:chMax val="0"/>
          <dgm:chPref val="0"/>
        </dgm:presLayoutVars>
      </dgm:prSet>
      <dgm:spPr/>
    </dgm:pt>
    <dgm:pt modelId="{D56A61C3-4326-4966-BDA6-A2D02CE805C1}" type="pres">
      <dgm:prSet presAssocID="{C2A74887-4222-48F1-846D-7A17AB0802C1}" presName="txSpace" presStyleCnt="0"/>
      <dgm:spPr/>
    </dgm:pt>
    <dgm:pt modelId="{D1F5C75A-A383-4B2A-86C7-879502A36861}" type="pres">
      <dgm:prSet presAssocID="{C2A74887-4222-48F1-846D-7A17AB0802C1}" presName="desTx" presStyleLbl="revTx" presStyleIdx="5" presStyleCnt="12">
        <dgm:presLayoutVars/>
      </dgm:prSet>
      <dgm:spPr/>
    </dgm:pt>
    <dgm:pt modelId="{F752E210-0C6F-4597-AA9F-B20A9B485DAF}" type="pres">
      <dgm:prSet presAssocID="{48E928B5-527F-456A-AD1B-D7C10735F9B8}" presName="sibTrans" presStyleCnt="0"/>
      <dgm:spPr/>
    </dgm:pt>
    <dgm:pt modelId="{7498E1F4-CEC0-487D-80BF-214A1592DF4B}" type="pres">
      <dgm:prSet presAssocID="{D6CD9AEB-4B24-4D54-9325-0087502568B4}" presName="compNode" presStyleCnt="0"/>
      <dgm:spPr/>
    </dgm:pt>
    <dgm:pt modelId="{68B9D1CB-6FFB-427D-96C9-195E23D1EE9B}" type="pres">
      <dgm:prSet presAssocID="{D6CD9AEB-4B24-4D54-9325-0087502568B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g"/>
        </a:ext>
      </dgm:extLst>
    </dgm:pt>
    <dgm:pt modelId="{A12242E8-1BAA-4EFC-8699-9C8A6DB4DB2C}" type="pres">
      <dgm:prSet presAssocID="{D6CD9AEB-4B24-4D54-9325-0087502568B4}" presName="iconSpace" presStyleCnt="0"/>
      <dgm:spPr/>
    </dgm:pt>
    <dgm:pt modelId="{5B2413EC-D227-481A-A0BB-CA6CB9FDAD18}" type="pres">
      <dgm:prSet presAssocID="{D6CD9AEB-4B24-4D54-9325-0087502568B4}" presName="parTx" presStyleLbl="revTx" presStyleIdx="6" presStyleCnt="12">
        <dgm:presLayoutVars>
          <dgm:chMax val="0"/>
          <dgm:chPref val="0"/>
        </dgm:presLayoutVars>
      </dgm:prSet>
      <dgm:spPr/>
    </dgm:pt>
    <dgm:pt modelId="{30A2C4AC-1459-4413-B679-AEAF429FD081}" type="pres">
      <dgm:prSet presAssocID="{D6CD9AEB-4B24-4D54-9325-0087502568B4}" presName="txSpace" presStyleCnt="0"/>
      <dgm:spPr/>
    </dgm:pt>
    <dgm:pt modelId="{1726E3AE-6ED7-4B27-9551-588C5E09E50E}" type="pres">
      <dgm:prSet presAssocID="{D6CD9AEB-4B24-4D54-9325-0087502568B4}" presName="desTx" presStyleLbl="revTx" presStyleIdx="7" presStyleCnt="12">
        <dgm:presLayoutVars/>
      </dgm:prSet>
      <dgm:spPr/>
    </dgm:pt>
    <dgm:pt modelId="{D1944A2F-0838-4CEC-A54D-7FFB882C07CD}" type="pres">
      <dgm:prSet presAssocID="{76CBA62F-D44E-479E-9280-A25C1CCDEBED}" presName="sibTrans" presStyleCnt="0"/>
      <dgm:spPr/>
    </dgm:pt>
    <dgm:pt modelId="{475CE2E1-0AF0-4504-8ED0-893A1D91EC60}" type="pres">
      <dgm:prSet presAssocID="{AA254719-FBB8-426B-8DFA-28554E78694D}" presName="compNode" presStyleCnt="0"/>
      <dgm:spPr/>
    </dgm:pt>
    <dgm:pt modelId="{6F04BD0C-366B-4E63-9231-6066F7FE92F8}" type="pres">
      <dgm:prSet presAssocID="{AA254719-FBB8-426B-8DFA-28554E78694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Rotate right"/>
        </a:ext>
      </dgm:extLst>
    </dgm:pt>
    <dgm:pt modelId="{06417A9E-E168-422A-A007-BBA378E749A6}" type="pres">
      <dgm:prSet presAssocID="{AA254719-FBB8-426B-8DFA-28554E78694D}" presName="iconSpace" presStyleCnt="0"/>
      <dgm:spPr/>
    </dgm:pt>
    <dgm:pt modelId="{43E1C60C-CC3A-4EBD-8451-4791CC5E7776}" type="pres">
      <dgm:prSet presAssocID="{AA254719-FBB8-426B-8DFA-28554E78694D}" presName="parTx" presStyleLbl="revTx" presStyleIdx="8" presStyleCnt="12">
        <dgm:presLayoutVars>
          <dgm:chMax val="0"/>
          <dgm:chPref val="0"/>
        </dgm:presLayoutVars>
      </dgm:prSet>
      <dgm:spPr/>
    </dgm:pt>
    <dgm:pt modelId="{D7E912EE-BD39-4A27-BEB7-1661CD5BA36D}" type="pres">
      <dgm:prSet presAssocID="{AA254719-FBB8-426B-8DFA-28554E78694D}" presName="txSpace" presStyleCnt="0"/>
      <dgm:spPr/>
    </dgm:pt>
    <dgm:pt modelId="{F3699F9A-1F45-46B9-A0E3-79A04E057C33}" type="pres">
      <dgm:prSet presAssocID="{AA254719-FBB8-426B-8DFA-28554E78694D}" presName="desTx" presStyleLbl="revTx" presStyleIdx="9" presStyleCnt="12">
        <dgm:presLayoutVars/>
      </dgm:prSet>
      <dgm:spPr/>
    </dgm:pt>
    <dgm:pt modelId="{5C04B955-1B2B-4A3B-8729-1C2F7EFA382F}" type="pres">
      <dgm:prSet presAssocID="{FEB9EBEB-26A8-41B0-A478-82E3A334DAB9}" presName="sibTrans" presStyleCnt="0"/>
      <dgm:spPr/>
    </dgm:pt>
    <dgm:pt modelId="{FE48BD39-79DB-467B-98D4-AF48E5B25889}" type="pres">
      <dgm:prSet presAssocID="{495EA8C1-599A-42E2-9591-506C1DB90B1B}" presName="compNode" presStyleCnt="0"/>
      <dgm:spPr/>
    </dgm:pt>
    <dgm:pt modelId="{CA7AF62B-484A-4B0C-BC43-5324E40EFB0E}" type="pres">
      <dgm:prSet presAssocID="{495EA8C1-599A-42E2-9591-506C1DB90B1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7C5DE855-4DB5-437F-A2EA-81D664517116}" type="pres">
      <dgm:prSet presAssocID="{495EA8C1-599A-42E2-9591-506C1DB90B1B}" presName="iconSpace" presStyleCnt="0"/>
      <dgm:spPr/>
    </dgm:pt>
    <dgm:pt modelId="{3BA7227E-EFBF-48D8-9EDF-569396CAAD90}" type="pres">
      <dgm:prSet presAssocID="{495EA8C1-599A-42E2-9591-506C1DB90B1B}" presName="parTx" presStyleLbl="revTx" presStyleIdx="10" presStyleCnt="12">
        <dgm:presLayoutVars>
          <dgm:chMax val="0"/>
          <dgm:chPref val="0"/>
        </dgm:presLayoutVars>
      </dgm:prSet>
      <dgm:spPr/>
    </dgm:pt>
    <dgm:pt modelId="{5D40D464-9A97-4874-8DEE-D4F973BB4877}" type="pres">
      <dgm:prSet presAssocID="{495EA8C1-599A-42E2-9591-506C1DB90B1B}" presName="txSpace" presStyleCnt="0"/>
      <dgm:spPr/>
    </dgm:pt>
    <dgm:pt modelId="{C26E0E34-5563-42D0-87AE-AE3DCF048A2B}" type="pres">
      <dgm:prSet presAssocID="{495EA8C1-599A-42E2-9591-506C1DB90B1B}" presName="desTx" presStyleLbl="revTx" presStyleIdx="11" presStyleCnt="12">
        <dgm:presLayoutVars/>
      </dgm:prSet>
      <dgm:spPr/>
    </dgm:pt>
  </dgm:ptLst>
  <dgm:cxnLst>
    <dgm:cxn modelId="{282B740B-FAA3-4070-9F4C-3CDCFEDAB41F}" srcId="{5787B4E8-E69C-4922-A166-26DDC5337156}" destId="{AA254719-FBB8-426B-8DFA-28554E78694D}" srcOrd="4" destOrd="0" parTransId="{D15F3704-44FB-4F5B-888B-07514DB41252}" sibTransId="{FEB9EBEB-26A8-41B0-A478-82E3A334DAB9}"/>
    <dgm:cxn modelId="{E2284F0D-FF24-4160-A997-9FAE97E4C099}" srcId="{5787B4E8-E69C-4922-A166-26DDC5337156}" destId="{12A94DE3-6DC2-42B2-9DA4-937634BC09C5}" srcOrd="0" destOrd="0" parTransId="{97CD05CF-FFC4-4D59-9A7C-A4FDD77B6130}" sibTransId="{8744B1FF-0F1E-45EB-9346-46351F61D0CD}"/>
    <dgm:cxn modelId="{3D1A8411-46BC-472A-B727-8775CECFAB37}" srcId="{C2A74887-4222-48F1-846D-7A17AB0802C1}" destId="{B383D11F-DEA3-44A9-BD5A-73432C7F0FB5}" srcOrd="2" destOrd="0" parTransId="{7DFE39FB-F798-4080-BF36-D0BB8AC76D95}" sibTransId="{4B63039E-D7B6-4AE0-8018-38455E4F9F10}"/>
    <dgm:cxn modelId="{D0A4DF12-F3F6-4939-AA06-563624AD71E1}" srcId="{C2A74887-4222-48F1-846D-7A17AB0802C1}" destId="{6B668E58-F08D-49FE-9311-B6CB795A4FB5}" srcOrd="1" destOrd="0" parTransId="{38CA66D3-10CA-476C-A29E-B36ED4D83741}" sibTransId="{ECFE8236-88E0-48B1-B22B-D2F53F429F47}"/>
    <dgm:cxn modelId="{50E7C518-C1A0-4688-AD5B-0B5BA253BDAC}" srcId="{5787B4E8-E69C-4922-A166-26DDC5337156}" destId="{D6CD9AEB-4B24-4D54-9325-0087502568B4}" srcOrd="3" destOrd="0" parTransId="{DE9023B3-74A9-476A-B73A-C729CA418E70}" sibTransId="{76CBA62F-D44E-479E-9280-A25C1CCDEBED}"/>
    <dgm:cxn modelId="{35A35D31-58F0-4D75-A03F-AC016B1BA581}" type="presOf" srcId="{6B668E58-F08D-49FE-9311-B6CB795A4FB5}" destId="{D1F5C75A-A383-4B2A-86C7-879502A36861}" srcOrd="0" destOrd="1" presId="urn:microsoft.com/office/officeart/2018/5/layout/CenteredIconLabelDescriptionList"/>
    <dgm:cxn modelId="{9E150C65-6632-4DF3-9C77-F780918FC8B0}" type="presOf" srcId="{AA254719-FBB8-426B-8DFA-28554E78694D}" destId="{43E1C60C-CC3A-4EBD-8451-4791CC5E7776}" srcOrd="0" destOrd="0" presId="urn:microsoft.com/office/officeart/2018/5/layout/CenteredIconLabelDescriptionList"/>
    <dgm:cxn modelId="{F8D9B374-1E32-40A2-A8C1-0863099297B1}" type="presOf" srcId="{5787B4E8-E69C-4922-A166-26DDC5337156}" destId="{261DC8AC-20CF-4B49-86D3-C9AC6A8A88DC}" srcOrd="0" destOrd="0" presId="urn:microsoft.com/office/officeart/2018/5/layout/CenteredIconLabelDescriptionList"/>
    <dgm:cxn modelId="{AA139E7D-CEAB-41C8-AD68-D043D6831CF3}" srcId="{5787B4E8-E69C-4922-A166-26DDC5337156}" destId="{495EA8C1-599A-42E2-9591-506C1DB90B1B}" srcOrd="5" destOrd="0" parTransId="{6326B4B5-3D85-4A9C-AB06-9BF630BE4F4E}" sibTransId="{B5EAF885-BFB6-4751-95F5-5A0C40F1794B}"/>
    <dgm:cxn modelId="{DFE91A8C-4333-4971-A28A-026A456122F7}" type="presOf" srcId="{B61E8D49-82D3-4E78-A50E-CE43A651F7F3}" destId="{F3699F9A-1F45-46B9-A0E3-79A04E057C33}" srcOrd="0" destOrd="0" presId="urn:microsoft.com/office/officeart/2018/5/layout/CenteredIconLabelDescriptionList"/>
    <dgm:cxn modelId="{1EB65392-88D0-4850-9B3D-3EF00ED35E98}" type="presOf" srcId="{12A94DE3-6DC2-42B2-9DA4-937634BC09C5}" destId="{1B66E14D-C23D-42E7-98D7-CE89F8B2958E}" srcOrd="0" destOrd="0" presId="urn:microsoft.com/office/officeart/2018/5/layout/CenteredIconLabelDescriptionList"/>
    <dgm:cxn modelId="{A4BCA792-FBC2-46F0-B446-194051D4DB02}" srcId="{5787B4E8-E69C-4922-A166-26DDC5337156}" destId="{C2A74887-4222-48F1-846D-7A17AB0802C1}" srcOrd="2" destOrd="0" parTransId="{AE670FD9-C331-4A17-8C5E-03A8F5D3C6A7}" sibTransId="{48E928B5-527F-456A-AD1B-D7C10735F9B8}"/>
    <dgm:cxn modelId="{7A58E69E-CBAC-4D6E-B22C-E2DBBA2BDA0E}" type="presOf" srcId="{B383D11F-DEA3-44A9-BD5A-73432C7F0FB5}" destId="{D1F5C75A-A383-4B2A-86C7-879502A36861}" srcOrd="0" destOrd="2" presId="urn:microsoft.com/office/officeart/2018/5/layout/CenteredIconLabelDescriptionList"/>
    <dgm:cxn modelId="{064FCCA8-3965-4B1C-A422-494623616686}" type="presOf" srcId="{495EA8C1-599A-42E2-9591-506C1DB90B1B}" destId="{3BA7227E-EFBF-48D8-9EDF-569396CAAD90}" srcOrd="0" destOrd="0" presId="urn:microsoft.com/office/officeart/2018/5/layout/CenteredIconLabelDescriptionList"/>
    <dgm:cxn modelId="{CF269EB0-C3B0-49EC-89F6-BC44ED7FA839}" type="presOf" srcId="{D6CD9AEB-4B24-4D54-9325-0087502568B4}" destId="{5B2413EC-D227-481A-A0BB-CA6CB9FDAD18}" srcOrd="0" destOrd="0" presId="urn:microsoft.com/office/officeart/2018/5/layout/CenteredIconLabelDescriptionList"/>
    <dgm:cxn modelId="{2AE1BCB5-A261-4B0F-89B4-F27F1BD15FE0}" type="presOf" srcId="{C2A74887-4222-48F1-846D-7A17AB0802C1}" destId="{4C9A77BC-B7F5-4C1A-A09E-6D4E61708A5B}" srcOrd="0" destOrd="0" presId="urn:microsoft.com/office/officeart/2018/5/layout/CenteredIconLabelDescriptionList"/>
    <dgm:cxn modelId="{BDD4FAB5-5FC6-40B3-9D63-6F14ACE485AC}" srcId="{AA254719-FBB8-426B-8DFA-28554E78694D}" destId="{B61E8D49-82D3-4E78-A50E-CE43A651F7F3}" srcOrd="0" destOrd="0" parTransId="{3740ACC2-8BCE-4944-82D6-37968A317DCE}" sibTransId="{14D292CE-DC94-49CB-B7A4-8DBE3F2D79F6}"/>
    <dgm:cxn modelId="{70B94ABB-C946-4F5C-9553-F0DE7D2DCCB6}" srcId="{5787B4E8-E69C-4922-A166-26DDC5337156}" destId="{0E6CDA0D-5ABF-4B82-B5E3-C5B3259D9961}" srcOrd="1" destOrd="0" parTransId="{AA9AE5AE-CADA-45E3-8B02-7A3DF95B47B6}" sibTransId="{1D159512-97E7-472A-A3AE-49043A8C2DCF}"/>
    <dgm:cxn modelId="{7A1573BF-8DEC-44B0-933A-FC2F776015E3}" type="presOf" srcId="{8CD93627-3FD0-4300-9B84-D3CD0C942757}" destId="{F3699F9A-1F45-46B9-A0E3-79A04E057C33}" srcOrd="0" destOrd="1" presId="urn:microsoft.com/office/officeart/2018/5/layout/CenteredIconLabelDescriptionList"/>
    <dgm:cxn modelId="{F047B0CD-3016-4B45-9C47-432008F4769F}" srcId="{B383D11F-DEA3-44A9-BD5A-73432C7F0FB5}" destId="{821BAE51-1E20-438A-B3F6-C78456F3DDBB}" srcOrd="0" destOrd="0" parTransId="{0A919115-A6FA-4E42-A29F-306D0BF8B5B4}" sibTransId="{CA9D27EE-D4CF-444A-A7BB-E9DCDC0CB6D4}"/>
    <dgm:cxn modelId="{3D8C9FD2-95D5-499E-A943-6328CAE321A0}" srcId="{C2A74887-4222-48F1-846D-7A17AB0802C1}" destId="{FEF04813-FAC9-4351-A937-3F02F43321CF}" srcOrd="0" destOrd="0" parTransId="{60433BAC-66E8-461A-83C4-12E301D36C28}" sibTransId="{04A11B5E-03D1-47C7-B90E-3B5FBD729BAF}"/>
    <dgm:cxn modelId="{406E1CD6-F9D7-4B64-8E2A-1F428EF720DC}" type="presOf" srcId="{821BAE51-1E20-438A-B3F6-C78456F3DDBB}" destId="{D1F5C75A-A383-4B2A-86C7-879502A36861}" srcOrd="0" destOrd="3" presId="urn:microsoft.com/office/officeart/2018/5/layout/CenteredIconLabelDescriptionList"/>
    <dgm:cxn modelId="{6BC50DED-4806-4CD4-8310-4BEAAD30DA6B}" srcId="{AA254719-FBB8-426B-8DFA-28554E78694D}" destId="{8CD93627-3FD0-4300-9B84-D3CD0C942757}" srcOrd="1" destOrd="0" parTransId="{D1F8B174-9A15-42BF-B63C-F378F71CC32E}" sibTransId="{9517A0EB-27D1-42A2-8950-31CBD7474C53}"/>
    <dgm:cxn modelId="{FE2005EE-40AA-41D4-8169-F4C645FA4160}" type="presOf" srcId="{0E6CDA0D-5ABF-4B82-B5E3-C5B3259D9961}" destId="{80F13B81-E30A-48AA-8469-370AA58E51F2}" srcOrd="0" destOrd="0" presId="urn:microsoft.com/office/officeart/2018/5/layout/CenteredIconLabelDescriptionList"/>
    <dgm:cxn modelId="{1AE499F0-F255-420A-AC0E-8439E4AA3C2C}" type="presOf" srcId="{FEF04813-FAC9-4351-A937-3F02F43321CF}" destId="{D1F5C75A-A383-4B2A-86C7-879502A36861}" srcOrd="0" destOrd="0" presId="urn:microsoft.com/office/officeart/2018/5/layout/CenteredIconLabelDescriptionList"/>
    <dgm:cxn modelId="{89E07B73-649E-4DD7-A4FD-F802BCD3937C}" type="presParOf" srcId="{261DC8AC-20CF-4B49-86D3-C9AC6A8A88DC}" destId="{0E845A96-3A04-473B-B664-7AC4B1933F09}" srcOrd="0" destOrd="0" presId="urn:microsoft.com/office/officeart/2018/5/layout/CenteredIconLabelDescriptionList"/>
    <dgm:cxn modelId="{7BED66D4-AE5C-4AAE-8412-642D53AA8274}" type="presParOf" srcId="{0E845A96-3A04-473B-B664-7AC4B1933F09}" destId="{DCEF7D19-F2B2-4A20-897E-C425090F4CA1}" srcOrd="0" destOrd="0" presId="urn:microsoft.com/office/officeart/2018/5/layout/CenteredIconLabelDescriptionList"/>
    <dgm:cxn modelId="{8FD5538F-EEE4-4EF0-8D18-8746BCDD5996}" type="presParOf" srcId="{0E845A96-3A04-473B-B664-7AC4B1933F09}" destId="{AA35793A-0CAC-48A4-BC31-CDD9BD2F9AA5}" srcOrd="1" destOrd="0" presId="urn:microsoft.com/office/officeart/2018/5/layout/CenteredIconLabelDescriptionList"/>
    <dgm:cxn modelId="{0EA0EFA5-6231-4D93-BED1-D55C01FD9B72}" type="presParOf" srcId="{0E845A96-3A04-473B-B664-7AC4B1933F09}" destId="{1B66E14D-C23D-42E7-98D7-CE89F8B2958E}" srcOrd="2" destOrd="0" presId="urn:microsoft.com/office/officeart/2018/5/layout/CenteredIconLabelDescriptionList"/>
    <dgm:cxn modelId="{C794911D-91B1-4929-B218-CAF9AF0BAD9F}" type="presParOf" srcId="{0E845A96-3A04-473B-B664-7AC4B1933F09}" destId="{B8E62DCC-8DC1-40A6-9B21-639B7C694EDE}" srcOrd="3" destOrd="0" presId="urn:microsoft.com/office/officeart/2018/5/layout/CenteredIconLabelDescriptionList"/>
    <dgm:cxn modelId="{D84A09F2-1B00-4647-AA70-A9E880CE00CD}" type="presParOf" srcId="{0E845A96-3A04-473B-B664-7AC4B1933F09}" destId="{1E4933BE-60C9-454E-A908-B3124D72B90F}" srcOrd="4" destOrd="0" presId="urn:microsoft.com/office/officeart/2018/5/layout/CenteredIconLabelDescriptionList"/>
    <dgm:cxn modelId="{6EA64E87-360D-4456-BE8A-3EFF2C22AFFE}" type="presParOf" srcId="{261DC8AC-20CF-4B49-86D3-C9AC6A8A88DC}" destId="{165FE464-1775-4CC7-94F5-363B8035E374}" srcOrd="1" destOrd="0" presId="urn:microsoft.com/office/officeart/2018/5/layout/CenteredIconLabelDescriptionList"/>
    <dgm:cxn modelId="{15CDA39D-166B-4F70-8A05-3D0C58607388}" type="presParOf" srcId="{261DC8AC-20CF-4B49-86D3-C9AC6A8A88DC}" destId="{A734C6D4-696D-425B-9578-10B5B63D99F9}" srcOrd="2" destOrd="0" presId="urn:microsoft.com/office/officeart/2018/5/layout/CenteredIconLabelDescriptionList"/>
    <dgm:cxn modelId="{3430CA52-55C2-4A2A-9D0E-A08BBE32A438}" type="presParOf" srcId="{A734C6D4-696D-425B-9578-10B5B63D99F9}" destId="{EB7D26A4-8CCA-4D1F-B440-87A3D5FA906A}" srcOrd="0" destOrd="0" presId="urn:microsoft.com/office/officeart/2018/5/layout/CenteredIconLabelDescriptionList"/>
    <dgm:cxn modelId="{D5082F40-17CB-49B8-850B-4B22699A0872}" type="presParOf" srcId="{A734C6D4-696D-425B-9578-10B5B63D99F9}" destId="{3A65BEE4-B70E-4B21-96F5-ACC59BB4CC8D}" srcOrd="1" destOrd="0" presId="urn:microsoft.com/office/officeart/2018/5/layout/CenteredIconLabelDescriptionList"/>
    <dgm:cxn modelId="{3C1B4E2E-86BA-4759-88A0-ADDBDF504E7A}" type="presParOf" srcId="{A734C6D4-696D-425B-9578-10B5B63D99F9}" destId="{80F13B81-E30A-48AA-8469-370AA58E51F2}" srcOrd="2" destOrd="0" presId="urn:microsoft.com/office/officeart/2018/5/layout/CenteredIconLabelDescriptionList"/>
    <dgm:cxn modelId="{D843CB6C-8A37-4562-9C4D-1092E4A1F53C}" type="presParOf" srcId="{A734C6D4-696D-425B-9578-10B5B63D99F9}" destId="{68F811CD-E41C-46C2-8C5A-000F3176E7EF}" srcOrd="3" destOrd="0" presId="urn:microsoft.com/office/officeart/2018/5/layout/CenteredIconLabelDescriptionList"/>
    <dgm:cxn modelId="{6945C3E7-29A5-41CD-8FB2-01035C47BED3}" type="presParOf" srcId="{A734C6D4-696D-425B-9578-10B5B63D99F9}" destId="{1FB1CAAC-12F1-4DC9-BD79-D20444F97269}" srcOrd="4" destOrd="0" presId="urn:microsoft.com/office/officeart/2018/5/layout/CenteredIconLabelDescriptionList"/>
    <dgm:cxn modelId="{7EA40A07-FEAA-47C7-B962-384ED18B1245}" type="presParOf" srcId="{261DC8AC-20CF-4B49-86D3-C9AC6A8A88DC}" destId="{E3CB14A4-E9B7-45AA-942C-932550839B80}" srcOrd="3" destOrd="0" presId="urn:microsoft.com/office/officeart/2018/5/layout/CenteredIconLabelDescriptionList"/>
    <dgm:cxn modelId="{9B9A539C-A51E-43B7-8336-0707326AE306}" type="presParOf" srcId="{261DC8AC-20CF-4B49-86D3-C9AC6A8A88DC}" destId="{876636F4-CAB1-491C-979A-3A355B9EA41E}" srcOrd="4" destOrd="0" presId="urn:microsoft.com/office/officeart/2018/5/layout/CenteredIconLabelDescriptionList"/>
    <dgm:cxn modelId="{56037846-EE97-44F1-A630-AD8B7AEA1314}" type="presParOf" srcId="{876636F4-CAB1-491C-979A-3A355B9EA41E}" destId="{97047D19-95CC-4F58-B730-1F8FBACED893}" srcOrd="0" destOrd="0" presId="urn:microsoft.com/office/officeart/2018/5/layout/CenteredIconLabelDescriptionList"/>
    <dgm:cxn modelId="{16F00A89-49BC-4735-99EB-415A2CA4ADA3}" type="presParOf" srcId="{876636F4-CAB1-491C-979A-3A355B9EA41E}" destId="{9CFF3310-A192-48AF-BB4C-672CFC2C1356}" srcOrd="1" destOrd="0" presId="urn:microsoft.com/office/officeart/2018/5/layout/CenteredIconLabelDescriptionList"/>
    <dgm:cxn modelId="{208792F2-54DF-41EA-AD5F-223E38B306DB}" type="presParOf" srcId="{876636F4-CAB1-491C-979A-3A355B9EA41E}" destId="{4C9A77BC-B7F5-4C1A-A09E-6D4E61708A5B}" srcOrd="2" destOrd="0" presId="urn:microsoft.com/office/officeart/2018/5/layout/CenteredIconLabelDescriptionList"/>
    <dgm:cxn modelId="{5C119D83-DAE5-4461-A40F-BF1A95FF8D8B}" type="presParOf" srcId="{876636F4-CAB1-491C-979A-3A355B9EA41E}" destId="{D56A61C3-4326-4966-BDA6-A2D02CE805C1}" srcOrd="3" destOrd="0" presId="urn:microsoft.com/office/officeart/2018/5/layout/CenteredIconLabelDescriptionList"/>
    <dgm:cxn modelId="{6B3E4EAF-2A93-4619-8E25-C3C3CF81BCAC}" type="presParOf" srcId="{876636F4-CAB1-491C-979A-3A355B9EA41E}" destId="{D1F5C75A-A383-4B2A-86C7-879502A36861}" srcOrd="4" destOrd="0" presId="urn:microsoft.com/office/officeart/2018/5/layout/CenteredIconLabelDescriptionList"/>
    <dgm:cxn modelId="{E5935CA0-31AA-46DA-91D2-8684D76D23B2}" type="presParOf" srcId="{261DC8AC-20CF-4B49-86D3-C9AC6A8A88DC}" destId="{F752E210-0C6F-4597-AA9F-B20A9B485DAF}" srcOrd="5" destOrd="0" presId="urn:microsoft.com/office/officeart/2018/5/layout/CenteredIconLabelDescriptionList"/>
    <dgm:cxn modelId="{1485AA6A-5268-409F-A2FF-4C2F40710D0E}" type="presParOf" srcId="{261DC8AC-20CF-4B49-86D3-C9AC6A8A88DC}" destId="{7498E1F4-CEC0-487D-80BF-214A1592DF4B}" srcOrd="6" destOrd="0" presId="urn:microsoft.com/office/officeart/2018/5/layout/CenteredIconLabelDescriptionList"/>
    <dgm:cxn modelId="{72194BB4-C9EE-4C9B-B57F-E19EDAAB3E4D}" type="presParOf" srcId="{7498E1F4-CEC0-487D-80BF-214A1592DF4B}" destId="{68B9D1CB-6FFB-427D-96C9-195E23D1EE9B}" srcOrd="0" destOrd="0" presId="urn:microsoft.com/office/officeart/2018/5/layout/CenteredIconLabelDescriptionList"/>
    <dgm:cxn modelId="{C57CB7F1-8C7A-407F-AE6D-C1D66FF4D414}" type="presParOf" srcId="{7498E1F4-CEC0-487D-80BF-214A1592DF4B}" destId="{A12242E8-1BAA-4EFC-8699-9C8A6DB4DB2C}" srcOrd="1" destOrd="0" presId="urn:microsoft.com/office/officeart/2018/5/layout/CenteredIconLabelDescriptionList"/>
    <dgm:cxn modelId="{5AC1DBE5-8167-475F-BEC5-A6FC0AF3DDB1}" type="presParOf" srcId="{7498E1F4-CEC0-487D-80BF-214A1592DF4B}" destId="{5B2413EC-D227-481A-A0BB-CA6CB9FDAD18}" srcOrd="2" destOrd="0" presId="urn:microsoft.com/office/officeart/2018/5/layout/CenteredIconLabelDescriptionList"/>
    <dgm:cxn modelId="{9CA45548-AE37-496D-B7EC-CD614214B269}" type="presParOf" srcId="{7498E1F4-CEC0-487D-80BF-214A1592DF4B}" destId="{30A2C4AC-1459-4413-B679-AEAF429FD081}" srcOrd="3" destOrd="0" presId="urn:microsoft.com/office/officeart/2018/5/layout/CenteredIconLabelDescriptionList"/>
    <dgm:cxn modelId="{04FE2DCA-0808-4A3B-8964-776A7ACECDAD}" type="presParOf" srcId="{7498E1F4-CEC0-487D-80BF-214A1592DF4B}" destId="{1726E3AE-6ED7-4B27-9551-588C5E09E50E}" srcOrd="4" destOrd="0" presId="urn:microsoft.com/office/officeart/2018/5/layout/CenteredIconLabelDescriptionList"/>
    <dgm:cxn modelId="{CB67F03B-B218-4DB2-BD76-E614271E0DE9}" type="presParOf" srcId="{261DC8AC-20CF-4B49-86D3-C9AC6A8A88DC}" destId="{D1944A2F-0838-4CEC-A54D-7FFB882C07CD}" srcOrd="7" destOrd="0" presId="urn:microsoft.com/office/officeart/2018/5/layout/CenteredIconLabelDescriptionList"/>
    <dgm:cxn modelId="{76F3CDA2-FE09-4BE4-BC87-2F324985F8B1}" type="presParOf" srcId="{261DC8AC-20CF-4B49-86D3-C9AC6A8A88DC}" destId="{475CE2E1-0AF0-4504-8ED0-893A1D91EC60}" srcOrd="8" destOrd="0" presId="urn:microsoft.com/office/officeart/2018/5/layout/CenteredIconLabelDescriptionList"/>
    <dgm:cxn modelId="{A2B3FCFF-3778-4754-8659-FE9B0FFCDB26}" type="presParOf" srcId="{475CE2E1-0AF0-4504-8ED0-893A1D91EC60}" destId="{6F04BD0C-366B-4E63-9231-6066F7FE92F8}" srcOrd="0" destOrd="0" presId="urn:microsoft.com/office/officeart/2018/5/layout/CenteredIconLabelDescriptionList"/>
    <dgm:cxn modelId="{742C35A5-0712-4A8B-B20C-860C4822E96B}" type="presParOf" srcId="{475CE2E1-0AF0-4504-8ED0-893A1D91EC60}" destId="{06417A9E-E168-422A-A007-BBA378E749A6}" srcOrd="1" destOrd="0" presId="urn:microsoft.com/office/officeart/2018/5/layout/CenteredIconLabelDescriptionList"/>
    <dgm:cxn modelId="{E44FB6E8-4750-403D-A864-8820FE1C646F}" type="presParOf" srcId="{475CE2E1-0AF0-4504-8ED0-893A1D91EC60}" destId="{43E1C60C-CC3A-4EBD-8451-4791CC5E7776}" srcOrd="2" destOrd="0" presId="urn:microsoft.com/office/officeart/2018/5/layout/CenteredIconLabelDescriptionList"/>
    <dgm:cxn modelId="{B7837412-2AC2-46AA-B190-79E00D80A1A0}" type="presParOf" srcId="{475CE2E1-0AF0-4504-8ED0-893A1D91EC60}" destId="{D7E912EE-BD39-4A27-BEB7-1661CD5BA36D}" srcOrd="3" destOrd="0" presId="urn:microsoft.com/office/officeart/2018/5/layout/CenteredIconLabelDescriptionList"/>
    <dgm:cxn modelId="{37EE438D-3B08-4CF2-A75F-BB7863060302}" type="presParOf" srcId="{475CE2E1-0AF0-4504-8ED0-893A1D91EC60}" destId="{F3699F9A-1F45-46B9-A0E3-79A04E057C33}" srcOrd="4" destOrd="0" presId="urn:microsoft.com/office/officeart/2018/5/layout/CenteredIconLabelDescriptionList"/>
    <dgm:cxn modelId="{B200A25B-E159-404E-8C90-981EC43A5FB2}" type="presParOf" srcId="{261DC8AC-20CF-4B49-86D3-C9AC6A8A88DC}" destId="{5C04B955-1B2B-4A3B-8729-1C2F7EFA382F}" srcOrd="9" destOrd="0" presId="urn:microsoft.com/office/officeart/2018/5/layout/CenteredIconLabelDescriptionList"/>
    <dgm:cxn modelId="{8FE24F40-BDC7-4CD5-AFB7-63FBDFDEFE0C}" type="presParOf" srcId="{261DC8AC-20CF-4B49-86D3-C9AC6A8A88DC}" destId="{FE48BD39-79DB-467B-98D4-AF48E5B25889}" srcOrd="10" destOrd="0" presId="urn:microsoft.com/office/officeart/2018/5/layout/CenteredIconLabelDescriptionList"/>
    <dgm:cxn modelId="{FD211CC5-893B-4497-81FF-E5B202AC45E9}" type="presParOf" srcId="{FE48BD39-79DB-467B-98D4-AF48E5B25889}" destId="{CA7AF62B-484A-4B0C-BC43-5324E40EFB0E}" srcOrd="0" destOrd="0" presId="urn:microsoft.com/office/officeart/2018/5/layout/CenteredIconLabelDescriptionList"/>
    <dgm:cxn modelId="{E854664B-FC20-4102-A0A6-040F912CBCCC}" type="presParOf" srcId="{FE48BD39-79DB-467B-98D4-AF48E5B25889}" destId="{7C5DE855-4DB5-437F-A2EA-81D664517116}" srcOrd="1" destOrd="0" presId="urn:microsoft.com/office/officeart/2018/5/layout/CenteredIconLabelDescriptionList"/>
    <dgm:cxn modelId="{F268DF5C-C954-468C-9757-C3382C537D69}" type="presParOf" srcId="{FE48BD39-79DB-467B-98D4-AF48E5B25889}" destId="{3BA7227E-EFBF-48D8-9EDF-569396CAAD90}" srcOrd="2" destOrd="0" presId="urn:microsoft.com/office/officeart/2018/5/layout/CenteredIconLabelDescriptionList"/>
    <dgm:cxn modelId="{994D27E5-B299-415F-82B7-2891E27ADE56}" type="presParOf" srcId="{FE48BD39-79DB-467B-98D4-AF48E5B25889}" destId="{5D40D464-9A97-4874-8DEE-D4F973BB4877}" srcOrd="3" destOrd="0" presId="urn:microsoft.com/office/officeart/2018/5/layout/CenteredIconLabelDescriptionList"/>
    <dgm:cxn modelId="{4EC65AF8-B65A-4B24-9C83-8DE556F78780}" type="presParOf" srcId="{FE48BD39-79DB-467B-98D4-AF48E5B25889}" destId="{C26E0E34-5563-42D0-87AE-AE3DCF048A2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F942-8DE3-45AA-85CD-DA76E61FC389}">
      <dsp:nvSpPr>
        <dsp:cNvPr id="0" name=""/>
        <dsp:cNvSpPr/>
      </dsp:nvSpPr>
      <dsp:spPr>
        <a:xfrm>
          <a:off x="1057540" y="162871"/>
          <a:ext cx="1128467" cy="11284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99CC7-A179-41CB-A2CA-22CDEA7EA5D7}">
      <dsp:nvSpPr>
        <dsp:cNvPr id="0" name=""/>
        <dsp:cNvSpPr/>
      </dsp:nvSpPr>
      <dsp:spPr>
        <a:xfrm>
          <a:off x="9677" y="1432765"/>
          <a:ext cx="3224192" cy="483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400" kern="1200"/>
            <a:t>Workflow</a:t>
          </a:r>
        </a:p>
      </dsp:txBody>
      <dsp:txXfrm>
        <a:off x="9677" y="1432765"/>
        <a:ext cx="3224192" cy="483628"/>
      </dsp:txXfrm>
    </dsp:sp>
    <dsp:sp modelId="{7A9E9772-F510-4B45-8661-149C3E8B867E}">
      <dsp:nvSpPr>
        <dsp:cNvPr id="0" name=""/>
        <dsp:cNvSpPr/>
      </dsp:nvSpPr>
      <dsp:spPr>
        <a:xfrm>
          <a:off x="9677" y="1982174"/>
          <a:ext cx="3224192" cy="1469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Author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Collaborative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Approve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Publish</a:t>
          </a:r>
        </a:p>
      </dsp:txBody>
      <dsp:txXfrm>
        <a:off x="9677" y="1982174"/>
        <a:ext cx="3224192" cy="1469691"/>
      </dsp:txXfrm>
    </dsp:sp>
    <dsp:sp modelId="{4340FFFD-FDC2-40C1-A55B-E1F542FFB864}">
      <dsp:nvSpPr>
        <dsp:cNvPr id="0" name=""/>
        <dsp:cNvSpPr/>
      </dsp:nvSpPr>
      <dsp:spPr>
        <a:xfrm>
          <a:off x="4845965" y="162871"/>
          <a:ext cx="1128467" cy="11284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18E43-84D0-413E-8792-7368DEB73A56}">
      <dsp:nvSpPr>
        <dsp:cNvPr id="0" name=""/>
        <dsp:cNvSpPr/>
      </dsp:nvSpPr>
      <dsp:spPr>
        <a:xfrm>
          <a:off x="3798103" y="1432765"/>
          <a:ext cx="3224192" cy="483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400" kern="1200" dirty="0"/>
            <a:t>Training</a:t>
          </a:r>
        </a:p>
      </dsp:txBody>
      <dsp:txXfrm>
        <a:off x="3798103" y="1432765"/>
        <a:ext cx="3224192" cy="483628"/>
      </dsp:txXfrm>
    </dsp:sp>
    <dsp:sp modelId="{8DA98CAC-EF95-429F-8BCC-3D509575E0E8}">
      <dsp:nvSpPr>
        <dsp:cNvPr id="0" name=""/>
        <dsp:cNvSpPr/>
      </dsp:nvSpPr>
      <dsp:spPr>
        <a:xfrm>
          <a:off x="3798103" y="1982174"/>
          <a:ext cx="3224192" cy="1469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Develop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Customize</a:t>
          </a:r>
        </a:p>
      </dsp:txBody>
      <dsp:txXfrm>
        <a:off x="3798103" y="1982174"/>
        <a:ext cx="3224192" cy="1469691"/>
      </dsp:txXfrm>
    </dsp:sp>
    <dsp:sp modelId="{01E91138-BC7E-401C-AE2D-4F62BD13EE10}">
      <dsp:nvSpPr>
        <dsp:cNvPr id="0" name=""/>
        <dsp:cNvSpPr/>
      </dsp:nvSpPr>
      <dsp:spPr>
        <a:xfrm>
          <a:off x="8634391" y="162871"/>
          <a:ext cx="1128467" cy="11284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E61E3-19B6-4A38-BE03-8F6C022A8534}">
      <dsp:nvSpPr>
        <dsp:cNvPr id="0" name=""/>
        <dsp:cNvSpPr/>
      </dsp:nvSpPr>
      <dsp:spPr>
        <a:xfrm>
          <a:off x="7586529" y="1432765"/>
          <a:ext cx="3224192" cy="483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400" kern="1200"/>
            <a:t>Accreditation</a:t>
          </a:r>
        </a:p>
      </dsp:txBody>
      <dsp:txXfrm>
        <a:off x="7586529" y="1432765"/>
        <a:ext cx="3224192" cy="483628"/>
      </dsp:txXfrm>
    </dsp:sp>
    <dsp:sp modelId="{99283DF2-4211-482F-B153-492A3A525174}">
      <dsp:nvSpPr>
        <dsp:cNvPr id="0" name=""/>
        <dsp:cNvSpPr/>
      </dsp:nvSpPr>
      <dsp:spPr>
        <a:xfrm>
          <a:off x="7586529" y="1982174"/>
          <a:ext cx="3224192" cy="1469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Standards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PLEAC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CALEA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Policy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Proofs of Compliance</a:t>
          </a:r>
        </a:p>
      </dsp:txBody>
      <dsp:txXfrm>
        <a:off x="7586529" y="1982174"/>
        <a:ext cx="3224192" cy="14696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AB5C8-CC2F-4AE1-93F7-640006E33A5F}">
      <dsp:nvSpPr>
        <dsp:cNvPr id="0" name=""/>
        <dsp:cNvSpPr/>
      </dsp:nvSpPr>
      <dsp:spPr>
        <a:xfrm>
          <a:off x="2116199" y="91780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BEF31-16A3-4FC6-BDB7-34DE2225C70B}">
      <dsp:nvSpPr>
        <dsp:cNvPr id="0" name=""/>
        <dsp:cNvSpPr/>
      </dsp:nvSpPr>
      <dsp:spPr>
        <a:xfrm>
          <a:off x="712199" y="175132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Single document satisfies multiple bullets</a:t>
          </a:r>
        </a:p>
      </dsp:txBody>
      <dsp:txXfrm>
        <a:off x="712199" y="1751321"/>
        <a:ext cx="4320000" cy="648000"/>
      </dsp:txXfrm>
    </dsp:sp>
    <dsp:sp modelId="{47A467C0-2587-4E09-8AAD-59F5DCD48F5C}">
      <dsp:nvSpPr>
        <dsp:cNvPr id="0" name=""/>
        <dsp:cNvSpPr/>
      </dsp:nvSpPr>
      <dsp:spPr>
        <a:xfrm>
          <a:off x="712199" y="2467944"/>
          <a:ext cx="4320000" cy="1055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“Map-out” specific bullets within standard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Group highlights by bullet not term of compliance</a:t>
          </a:r>
        </a:p>
      </dsp:txBody>
      <dsp:txXfrm>
        <a:off x="712199" y="2467944"/>
        <a:ext cx="4320000" cy="1055012"/>
      </dsp:txXfrm>
    </dsp:sp>
    <dsp:sp modelId="{EA3D6B6F-C57C-4251-AB82-2E66FEDA40A6}">
      <dsp:nvSpPr>
        <dsp:cNvPr id="0" name=""/>
        <dsp:cNvSpPr/>
      </dsp:nvSpPr>
      <dsp:spPr>
        <a:xfrm>
          <a:off x="7192199" y="91780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23DFD-2EB6-4066-9D25-0DFF7BE06C5E}">
      <dsp:nvSpPr>
        <dsp:cNvPr id="0" name=""/>
        <dsp:cNvSpPr/>
      </dsp:nvSpPr>
      <dsp:spPr>
        <a:xfrm>
          <a:off x="5788199" y="175132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Simple Notes</a:t>
          </a:r>
        </a:p>
      </dsp:txBody>
      <dsp:txXfrm>
        <a:off x="5788199" y="1751321"/>
        <a:ext cx="4320000" cy="648000"/>
      </dsp:txXfrm>
    </dsp:sp>
    <dsp:sp modelId="{5244C7B4-2CE0-458B-BEB0-A007CD5AE950}">
      <dsp:nvSpPr>
        <dsp:cNvPr id="0" name=""/>
        <dsp:cNvSpPr/>
      </dsp:nvSpPr>
      <dsp:spPr>
        <a:xfrm>
          <a:off x="5788199" y="2467944"/>
          <a:ext cx="4320000" cy="1055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 memoranda or signature required</a:t>
          </a:r>
        </a:p>
      </dsp:txBody>
      <dsp:txXfrm>
        <a:off x="5788199" y="2467944"/>
        <a:ext cx="4320000" cy="10550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9CD29-0ECF-4311-B8B1-9413038A83DF}">
      <dsp:nvSpPr>
        <dsp:cNvPr id="0" name=""/>
        <dsp:cNvSpPr/>
      </dsp:nvSpPr>
      <dsp:spPr>
        <a:xfrm>
          <a:off x="3846" y="190631"/>
          <a:ext cx="2313064" cy="7480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Written Directive</a:t>
          </a:r>
        </a:p>
      </dsp:txBody>
      <dsp:txXfrm>
        <a:off x="3846" y="190631"/>
        <a:ext cx="2313064" cy="748026"/>
      </dsp:txXfrm>
    </dsp:sp>
    <dsp:sp modelId="{62AF8E56-3DE8-4DEB-AB61-776D5F71D9DD}">
      <dsp:nvSpPr>
        <dsp:cNvPr id="0" name=""/>
        <dsp:cNvSpPr/>
      </dsp:nvSpPr>
      <dsp:spPr>
        <a:xfrm>
          <a:off x="3846" y="938658"/>
          <a:ext cx="2313064" cy="173985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WD</a:t>
          </a:r>
        </a:p>
      </dsp:txBody>
      <dsp:txXfrm>
        <a:off x="3846" y="938658"/>
        <a:ext cx="2313064" cy="1739858"/>
      </dsp:txXfrm>
    </dsp:sp>
    <dsp:sp modelId="{7F4AF08E-2E54-46A2-A0FE-6A2CAF1F4285}">
      <dsp:nvSpPr>
        <dsp:cNvPr id="0" name=""/>
        <dsp:cNvSpPr/>
      </dsp:nvSpPr>
      <dsp:spPr>
        <a:xfrm>
          <a:off x="2640740" y="190631"/>
          <a:ext cx="2313064" cy="748026"/>
        </a:xfrm>
        <a:prstGeom prst="rect">
          <a:avLst/>
        </a:prstGeom>
        <a:solidFill>
          <a:schemeClr val="accent2">
            <a:hueOff val="37813"/>
            <a:satOff val="4346"/>
            <a:lumOff val="-3464"/>
            <a:alphaOff val="0"/>
          </a:schemeClr>
        </a:solidFill>
        <a:ln w="15875" cap="rnd" cmpd="sng" algn="ctr">
          <a:solidFill>
            <a:schemeClr val="accent2">
              <a:hueOff val="37813"/>
              <a:satOff val="4346"/>
              <a:lumOff val="-3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Proof of Compliance</a:t>
          </a:r>
        </a:p>
      </dsp:txBody>
      <dsp:txXfrm>
        <a:off x="2640740" y="190631"/>
        <a:ext cx="2313064" cy="748026"/>
      </dsp:txXfrm>
    </dsp:sp>
    <dsp:sp modelId="{977D62A1-A679-4909-9AA2-4918ECC4793C}">
      <dsp:nvSpPr>
        <dsp:cNvPr id="0" name=""/>
        <dsp:cNvSpPr/>
      </dsp:nvSpPr>
      <dsp:spPr>
        <a:xfrm>
          <a:off x="2640740" y="938658"/>
          <a:ext cx="2313064" cy="1739858"/>
        </a:xfrm>
        <a:prstGeom prst="rect">
          <a:avLst/>
        </a:prstGeom>
        <a:solidFill>
          <a:schemeClr val="accent2">
            <a:tint val="40000"/>
            <a:alpha val="90000"/>
            <a:hueOff val="143101"/>
            <a:satOff val="2643"/>
            <a:lumOff val="-295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143101"/>
              <a:satOff val="2643"/>
              <a:lumOff val="-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Proof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PR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PF</a:t>
          </a:r>
        </a:p>
      </dsp:txBody>
      <dsp:txXfrm>
        <a:off x="2640740" y="938658"/>
        <a:ext cx="2313064" cy="1739858"/>
      </dsp:txXfrm>
    </dsp:sp>
    <dsp:sp modelId="{0E433692-D043-4629-BE26-DEEBEB0F3055}">
      <dsp:nvSpPr>
        <dsp:cNvPr id="0" name=""/>
        <dsp:cNvSpPr/>
      </dsp:nvSpPr>
      <dsp:spPr>
        <a:xfrm>
          <a:off x="5277634" y="190631"/>
          <a:ext cx="2313064" cy="748026"/>
        </a:xfrm>
        <a:prstGeom prst="rect">
          <a:avLst/>
        </a:prstGeom>
        <a:solidFill>
          <a:schemeClr val="accent2">
            <a:hueOff val="75626"/>
            <a:satOff val="8693"/>
            <a:lumOff val="-6929"/>
            <a:alphaOff val="0"/>
          </a:schemeClr>
        </a:solidFill>
        <a:ln w="15875" cap="rnd" cmpd="sng" algn="ctr">
          <a:solidFill>
            <a:schemeClr val="accent2">
              <a:hueOff val="75626"/>
              <a:satOff val="8693"/>
              <a:lumOff val="-6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Year</a:t>
          </a:r>
        </a:p>
      </dsp:txBody>
      <dsp:txXfrm>
        <a:off x="5277634" y="190631"/>
        <a:ext cx="2313064" cy="748026"/>
      </dsp:txXfrm>
    </dsp:sp>
    <dsp:sp modelId="{27AE2340-098F-48E8-B15F-6E338144FCE5}">
      <dsp:nvSpPr>
        <dsp:cNvPr id="0" name=""/>
        <dsp:cNvSpPr/>
      </dsp:nvSpPr>
      <dsp:spPr>
        <a:xfrm>
          <a:off x="5277634" y="938658"/>
          <a:ext cx="2313064" cy="1739858"/>
        </a:xfrm>
        <a:prstGeom prst="rect">
          <a:avLst/>
        </a:prstGeom>
        <a:solidFill>
          <a:schemeClr val="accent2">
            <a:tint val="40000"/>
            <a:alpha val="90000"/>
            <a:hueOff val="286202"/>
            <a:satOff val="5285"/>
            <a:lumOff val="-59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286202"/>
              <a:satOff val="5285"/>
              <a:lumOff val="-5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Year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Y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YR</a:t>
          </a:r>
        </a:p>
      </dsp:txBody>
      <dsp:txXfrm>
        <a:off x="5277634" y="938658"/>
        <a:ext cx="2313064" cy="1739858"/>
      </dsp:txXfrm>
    </dsp:sp>
    <dsp:sp modelId="{D05C393C-27AA-4A98-9077-99B7806C213E}">
      <dsp:nvSpPr>
        <dsp:cNvPr id="0" name=""/>
        <dsp:cNvSpPr/>
      </dsp:nvSpPr>
      <dsp:spPr>
        <a:xfrm>
          <a:off x="7914528" y="190631"/>
          <a:ext cx="2313064" cy="748026"/>
        </a:xfrm>
        <a:prstGeom prst="rect">
          <a:avLst/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5875" cap="rnd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Bulleted Letter</a:t>
          </a:r>
        </a:p>
      </dsp:txBody>
      <dsp:txXfrm>
        <a:off x="7914528" y="190631"/>
        <a:ext cx="2313064" cy="748026"/>
      </dsp:txXfrm>
    </dsp:sp>
    <dsp:sp modelId="{AED063AA-DF81-4974-9572-C096B93D9773}">
      <dsp:nvSpPr>
        <dsp:cNvPr id="0" name=""/>
        <dsp:cNvSpPr/>
      </dsp:nvSpPr>
      <dsp:spPr>
        <a:xfrm>
          <a:off x="7914528" y="938658"/>
          <a:ext cx="2313064" cy="1739858"/>
        </a:xfrm>
        <a:prstGeom prst="rect">
          <a:avLst/>
        </a:prstGeom>
        <a:solidFill>
          <a:schemeClr val="accent2">
            <a:tint val="40000"/>
            <a:alpha val="90000"/>
            <a:hueOff val="429303"/>
            <a:satOff val="7928"/>
            <a:lumOff val="-885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429303"/>
              <a:satOff val="7928"/>
              <a:lumOff val="-8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A, B, C, D,, etc. (must always be present for bulleted standard) </a:t>
          </a:r>
        </a:p>
      </dsp:txBody>
      <dsp:txXfrm>
        <a:off x="7914528" y="938658"/>
        <a:ext cx="2313064" cy="17398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0E59F-89AC-4F0A-9DE1-9FD030159E39}">
      <dsp:nvSpPr>
        <dsp:cNvPr id="0" name=""/>
        <dsp:cNvSpPr/>
      </dsp:nvSpPr>
      <dsp:spPr>
        <a:xfrm>
          <a:off x="621970" y="994052"/>
          <a:ext cx="663714" cy="6637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08536-EE63-43B9-9193-CEE22B6BA234}">
      <dsp:nvSpPr>
        <dsp:cNvPr id="0" name=""/>
        <dsp:cNvSpPr/>
      </dsp:nvSpPr>
      <dsp:spPr>
        <a:xfrm>
          <a:off x="5664" y="1727712"/>
          <a:ext cx="1896328" cy="28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Interview</a:t>
          </a:r>
        </a:p>
      </dsp:txBody>
      <dsp:txXfrm>
        <a:off x="5664" y="1727712"/>
        <a:ext cx="1896328" cy="284449"/>
      </dsp:txXfrm>
    </dsp:sp>
    <dsp:sp modelId="{1313122C-06E9-4DA4-97AE-01C12EB3261F}">
      <dsp:nvSpPr>
        <dsp:cNvPr id="0" name=""/>
        <dsp:cNvSpPr/>
      </dsp:nvSpPr>
      <dsp:spPr>
        <a:xfrm>
          <a:off x="5664" y="2044694"/>
          <a:ext cx="1896328" cy="575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INT</a:t>
          </a:r>
        </a:p>
      </dsp:txBody>
      <dsp:txXfrm>
        <a:off x="5664" y="2044694"/>
        <a:ext cx="1896328" cy="575990"/>
      </dsp:txXfrm>
    </dsp:sp>
    <dsp:sp modelId="{72572324-E76B-42E2-94F6-196986C9D300}">
      <dsp:nvSpPr>
        <dsp:cNvPr id="0" name=""/>
        <dsp:cNvSpPr/>
      </dsp:nvSpPr>
      <dsp:spPr>
        <a:xfrm>
          <a:off x="2850156" y="994052"/>
          <a:ext cx="663714" cy="6637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AB94C-EFE6-4B14-B60C-69228FE778EE}">
      <dsp:nvSpPr>
        <dsp:cNvPr id="0" name=""/>
        <dsp:cNvSpPr/>
      </dsp:nvSpPr>
      <dsp:spPr>
        <a:xfrm>
          <a:off x="2233849" y="1727712"/>
          <a:ext cx="1896328" cy="28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Memo-to-File</a:t>
          </a:r>
        </a:p>
      </dsp:txBody>
      <dsp:txXfrm>
        <a:off x="2233849" y="1727712"/>
        <a:ext cx="1896328" cy="284449"/>
      </dsp:txXfrm>
    </dsp:sp>
    <dsp:sp modelId="{F87A7014-BBFC-4E6B-8E8A-D46D7D5C78F2}">
      <dsp:nvSpPr>
        <dsp:cNvPr id="0" name=""/>
        <dsp:cNvSpPr/>
      </dsp:nvSpPr>
      <dsp:spPr>
        <a:xfrm>
          <a:off x="2233849" y="2044694"/>
          <a:ext cx="1896328" cy="575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MTF</a:t>
          </a:r>
        </a:p>
      </dsp:txBody>
      <dsp:txXfrm>
        <a:off x="2233849" y="2044694"/>
        <a:ext cx="1896328" cy="575990"/>
      </dsp:txXfrm>
    </dsp:sp>
    <dsp:sp modelId="{7ED6526E-8D4E-4C51-9575-8B7938F2E068}">
      <dsp:nvSpPr>
        <dsp:cNvPr id="0" name=""/>
        <dsp:cNvSpPr/>
      </dsp:nvSpPr>
      <dsp:spPr>
        <a:xfrm>
          <a:off x="5078342" y="994052"/>
          <a:ext cx="663714" cy="6637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37126-1CC3-41C6-B4BF-B1A91221F775}">
      <dsp:nvSpPr>
        <dsp:cNvPr id="0" name=""/>
        <dsp:cNvSpPr/>
      </dsp:nvSpPr>
      <dsp:spPr>
        <a:xfrm>
          <a:off x="4462035" y="1727712"/>
          <a:ext cx="1896328" cy="28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Not Applicable </a:t>
          </a:r>
        </a:p>
      </dsp:txBody>
      <dsp:txXfrm>
        <a:off x="4462035" y="1727712"/>
        <a:ext cx="1896328" cy="284449"/>
      </dsp:txXfrm>
    </dsp:sp>
    <dsp:sp modelId="{75E6A5D4-1020-4F81-9FA2-CEFC0C454675}">
      <dsp:nvSpPr>
        <dsp:cNvPr id="0" name=""/>
        <dsp:cNvSpPr/>
      </dsp:nvSpPr>
      <dsp:spPr>
        <a:xfrm>
          <a:off x="4462035" y="2044694"/>
          <a:ext cx="1896328" cy="575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N/A</a:t>
          </a:r>
        </a:p>
      </dsp:txBody>
      <dsp:txXfrm>
        <a:off x="4462035" y="2044694"/>
        <a:ext cx="1896328" cy="575990"/>
      </dsp:txXfrm>
    </dsp:sp>
    <dsp:sp modelId="{3D5330D0-4648-4DD5-AD04-9F865FBA9468}">
      <dsp:nvSpPr>
        <dsp:cNvPr id="0" name=""/>
        <dsp:cNvSpPr/>
      </dsp:nvSpPr>
      <dsp:spPr>
        <a:xfrm>
          <a:off x="7306527" y="994052"/>
          <a:ext cx="663714" cy="6637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C4641-E770-402A-ACC0-123B360AC951}">
      <dsp:nvSpPr>
        <dsp:cNvPr id="0" name=""/>
        <dsp:cNvSpPr/>
      </dsp:nvSpPr>
      <dsp:spPr>
        <a:xfrm>
          <a:off x="6690220" y="1727712"/>
          <a:ext cx="1896328" cy="28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Non-Occurrence</a:t>
          </a:r>
        </a:p>
      </dsp:txBody>
      <dsp:txXfrm>
        <a:off x="6690220" y="1727712"/>
        <a:ext cx="1896328" cy="284449"/>
      </dsp:txXfrm>
    </dsp:sp>
    <dsp:sp modelId="{04D6FDCC-7467-4E43-B2D7-DB25C135000B}">
      <dsp:nvSpPr>
        <dsp:cNvPr id="0" name=""/>
        <dsp:cNvSpPr/>
      </dsp:nvSpPr>
      <dsp:spPr>
        <a:xfrm>
          <a:off x="6690220" y="2044694"/>
          <a:ext cx="1896328" cy="575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</a:t>
          </a:r>
        </a:p>
      </dsp:txBody>
      <dsp:txXfrm>
        <a:off x="6690220" y="2044694"/>
        <a:ext cx="1896328" cy="575990"/>
      </dsp:txXfrm>
    </dsp:sp>
    <dsp:sp modelId="{3B20E65B-1690-483D-9C60-C3963FDEFFCE}">
      <dsp:nvSpPr>
        <dsp:cNvPr id="0" name=""/>
        <dsp:cNvSpPr/>
      </dsp:nvSpPr>
      <dsp:spPr>
        <a:xfrm>
          <a:off x="9534713" y="994052"/>
          <a:ext cx="663714" cy="6637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81920-BDAB-4575-83D4-BDFDE6A452FE}">
      <dsp:nvSpPr>
        <dsp:cNvPr id="0" name=""/>
        <dsp:cNvSpPr/>
      </dsp:nvSpPr>
      <dsp:spPr>
        <a:xfrm>
          <a:off x="8918406" y="1727712"/>
          <a:ext cx="1896328" cy="28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Observation</a:t>
          </a:r>
        </a:p>
      </dsp:txBody>
      <dsp:txXfrm>
        <a:off x="8918406" y="1727712"/>
        <a:ext cx="1896328" cy="284449"/>
      </dsp:txXfrm>
    </dsp:sp>
    <dsp:sp modelId="{AE18325B-14CF-4572-857B-A26B95178D8E}">
      <dsp:nvSpPr>
        <dsp:cNvPr id="0" name=""/>
        <dsp:cNvSpPr/>
      </dsp:nvSpPr>
      <dsp:spPr>
        <a:xfrm>
          <a:off x="8918406" y="2044694"/>
          <a:ext cx="1896328" cy="575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OBS</a:t>
          </a:r>
        </a:p>
      </dsp:txBody>
      <dsp:txXfrm>
        <a:off x="8918406" y="2044694"/>
        <a:ext cx="1896328" cy="5759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30725-C67C-4D5A-BB5B-06DC89343311}">
      <dsp:nvSpPr>
        <dsp:cNvPr id="0" name=""/>
        <dsp:cNvSpPr/>
      </dsp:nvSpPr>
      <dsp:spPr>
        <a:xfrm>
          <a:off x="2576331" y="1446"/>
          <a:ext cx="4592328" cy="2916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3E8E8-6871-498D-9304-7DD3FA280EB5}">
      <dsp:nvSpPr>
        <dsp:cNvPr id="0" name=""/>
        <dsp:cNvSpPr/>
      </dsp:nvSpPr>
      <dsp:spPr>
        <a:xfrm>
          <a:off x="3086589" y="486192"/>
          <a:ext cx="4592328" cy="2916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Standard with No Bullets</a:t>
          </a:r>
        </a:p>
      </dsp:txBody>
      <dsp:txXfrm>
        <a:off x="3171999" y="571602"/>
        <a:ext cx="4421508" cy="27453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30725-C67C-4D5A-BB5B-06DC89343311}">
      <dsp:nvSpPr>
        <dsp:cNvPr id="0" name=""/>
        <dsp:cNvSpPr/>
      </dsp:nvSpPr>
      <dsp:spPr>
        <a:xfrm>
          <a:off x="2576331" y="1446"/>
          <a:ext cx="4592328" cy="2916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3E8E8-6871-498D-9304-7DD3FA280EB5}">
      <dsp:nvSpPr>
        <dsp:cNvPr id="0" name=""/>
        <dsp:cNvSpPr/>
      </dsp:nvSpPr>
      <dsp:spPr>
        <a:xfrm>
          <a:off x="3086589" y="486192"/>
          <a:ext cx="4592328" cy="2916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Standard with Multiple Bullets</a:t>
          </a:r>
        </a:p>
      </dsp:txBody>
      <dsp:txXfrm>
        <a:off x="3171999" y="571602"/>
        <a:ext cx="4421508" cy="27453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686CE-3707-43BC-BC0A-FADFC5A2A4B6}">
      <dsp:nvSpPr>
        <dsp:cNvPr id="0" name=""/>
        <dsp:cNvSpPr/>
      </dsp:nvSpPr>
      <dsp:spPr>
        <a:xfrm>
          <a:off x="0" y="582"/>
          <a:ext cx="6190459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8284C-76E0-4EAA-A467-498EAFFA5A06}">
      <dsp:nvSpPr>
        <dsp:cNvPr id="0" name=""/>
        <dsp:cNvSpPr/>
      </dsp:nvSpPr>
      <dsp:spPr>
        <a:xfrm>
          <a:off x="412052" y="307067"/>
          <a:ext cx="749186" cy="7491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AB155-C957-4620-BF1A-DB601D3690F7}">
      <dsp:nvSpPr>
        <dsp:cNvPr id="0" name=""/>
        <dsp:cNvSpPr/>
      </dsp:nvSpPr>
      <dsp:spPr>
        <a:xfrm>
          <a:off x="1573291" y="582"/>
          <a:ext cx="2785706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Created by PLEAC</a:t>
          </a:r>
        </a:p>
      </dsp:txBody>
      <dsp:txXfrm>
        <a:off x="1573291" y="582"/>
        <a:ext cx="2785706" cy="1362156"/>
      </dsp:txXfrm>
    </dsp:sp>
    <dsp:sp modelId="{F05A0001-0F15-4D3F-9819-090F64765223}">
      <dsp:nvSpPr>
        <dsp:cNvPr id="0" name=""/>
        <dsp:cNvSpPr/>
      </dsp:nvSpPr>
      <dsp:spPr>
        <a:xfrm>
          <a:off x="4358997" y="582"/>
          <a:ext cx="1831461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Questions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Recommendations</a:t>
          </a:r>
        </a:p>
      </dsp:txBody>
      <dsp:txXfrm>
        <a:off x="4358997" y="582"/>
        <a:ext cx="1831461" cy="1362156"/>
      </dsp:txXfrm>
    </dsp:sp>
    <dsp:sp modelId="{5F04FEE6-147E-452B-B5AC-F35A9F35A5D4}">
      <dsp:nvSpPr>
        <dsp:cNvPr id="0" name=""/>
        <dsp:cNvSpPr/>
      </dsp:nvSpPr>
      <dsp:spPr>
        <a:xfrm>
          <a:off x="0" y="1703278"/>
          <a:ext cx="6190459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28464-5C4F-4A70-B074-D08EBB77A458}">
      <dsp:nvSpPr>
        <dsp:cNvPr id="0" name=""/>
        <dsp:cNvSpPr/>
      </dsp:nvSpPr>
      <dsp:spPr>
        <a:xfrm>
          <a:off x="412052" y="2009763"/>
          <a:ext cx="749186" cy="7491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B8D92-9958-4404-9AD1-E959ABAD4FB0}">
      <dsp:nvSpPr>
        <dsp:cNvPr id="0" name=""/>
        <dsp:cNvSpPr/>
      </dsp:nvSpPr>
      <dsp:spPr>
        <a:xfrm>
          <a:off x="1573291" y="1703278"/>
          <a:ext cx="2785706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Purpose</a:t>
          </a:r>
        </a:p>
      </dsp:txBody>
      <dsp:txXfrm>
        <a:off x="1573291" y="1703278"/>
        <a:ext cx="2785706" cy="1362156"/>
      </dsp:txXfrm>
    </dsp:sp>
    <dsp:sp modelId="{5931905A-33DC-4AD2-B108-AED41C9C2572}">
      <dsp:nvSpPr>
        <dsp:cNvPr id="0" name=""/>
        <dsp:cNvSpPr/>
      </dsp:nvSpPr>
      <dsp:spPr>
        <a:xfrm>
          <a:off x="4358997" y="1703278"/>
          <a:ext cx="1831461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Assist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Accreditation Managers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Assessors</a:t>
          </a:r>
        </a:p>
      </dsp:txBody>
      <dsp:txXfrm>
        <a:off x="4358997" y="1703278"/>
        <a:ext cx="1831461" cy="1362156"/>
      </dsp:txXfrm>
    </dsp:sp>
    <dsp:sp modelId="{F91BE931-00A6-493F-940B-E83E9012E094}">
      <dsp:nvSpPr>
        <dsp:cNvPr id="0" name=""/>
        <dsp:cNvSpPr/>
      </dsp:nvSpPr>
      <dsp:spPr>
        <a:xfrm>
          <a:off x="0" y="3405974"/>
          <a:ext cx="6190459" cy="13621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6FFD9-8536-43D4-8EED-E084C3D5B199}">
      <dsp:nvSpPr>
        <dsp:cNvPr id="0" name=""/>
        <dsp:cNvSpPr/>
      </dsp:nvSpPr>
      <dsp:spPr>
        <a:xfrm>
          <a:off x="412052" y="3712459"/>
          <a:ext cx="749186" cy="7491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12D15-214B-49A0-AB4E-8C07C637B3E7}">
      <dsp:nvSpPr>
        <dsp:cNvPr id="0" name=""/>
        <dsp:cNvSpPr/>
      </dsp:nvSpPr>
      <dsp:spPr>
        <a:xfrm>
          <a:off x="1573291" y="3405974"/>
          <a:ext cx="2785706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“Living” documents</a:t>
          </a:r>
        </a:p>
      </dsp:txBody>
      <dsp:txXfrm>
        <a:off x="1573291" y="3405974"/>
        <a:ext cx="2785706" cy="1362156"/>
      </dsp:txXfrm>
    </dsp:sp>
    <dsp:sp modelId="{F3A68686-22A7-4C0F-8091-EA330A0A04E1}">
      <dsp:nvSpPr>
        <dsp:cNvPr id="0" name=""/>
        <dsp:cNvSpPr/>
      </dsp:nvSpPr>
      <dsp:spPr>
        <a:xfrm>
          <a:off x="4358997" y="3405974"/>
          <a:ext cx="1831461" cy="136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62" tIns="144162" rIns="144162" bIns="144162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Continuously updated</a:t>
          </a:r>
        </a:p>
      </dsp:txBody>
      <dsp:txXfrm>
        <a:off x="4358997" y="3405974"/>
        <a:ext cx="1831461" cy="136215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9D8DA-397F-4031-A15C-8EDFE706D028}">
      <dsp:nvSpPr>
        <dsp:cNvPr id="0" name=""/>
        <dsp:cNvSpPr/>
      </dsp:nvSpPr>
      <dsp:spPr>
        <a:xfrm>
          <a:off x="2116199" y="4929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84872-29F8-4510-B256-4C054C6E3A97}">
      <dsp:nvSpPr>
        <dsp:cNvPr id="0" name=""/>
        <dsp:cNvSpPr/>
      </dsp:nvSpPr>
      <dsp:spPr>
        <a:xfrm>
          <a:off x="712199" y="171249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Contact Andrea Sullivan at the Pennsylvania Chiefs of Police Association </a:t>
          </a:r>
        </a:p>
      </dsp:txBody>
      <dsp:txXfrm>
        <a:off x="712199" y="1712492"/>
        <a:ext cx="4320000" cy="648000"/>
      </dsp:txXfrm>
    </dsp:sp>
    <dsp:sp modelId="{0A50CFED-1F6D-4B17-BD20-AB0E4AF4D359}">
      <dsp:nvSpPr>
        <dsp:cNvPr id="0" name=""/>
        <dsp:cNvSpPr/>
      </dsp:nvSpPr>
      <dsp:spPr>
        <a:xfrm>
          <a:off x="712199" y="2430815"/>
          <a:ext cx="4320000" cy="1134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Do NOT have to be a Power DMS subscriber to view</a:t>
          </a:r>
        </a:p>
      </dsp:txBody>
      <dsp:txXfrm>
        <a:off x="712199" y="2430815"/>
        <a:ext cx="4320000" cy="1134623"/>
      </dsp:txXfrm>
    </dsp:sp>
    <dsp:sp modelId="{6CE2BFD5-5821-4FAB-A221-5CCCEF13F69E}">
      <dsp:nvSpPr>
        <dsp:cNvPr id="0" name=""/>
        <dsp:cNvSpPr/>
      </dsp:nvSpPr>
      <dsp:spPr>
        <a:xfrm>
          <a:off x="7192199" y="4929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4B258-3D53-4440-B581-23C77EA0F209}">
      <dsp:nvSpPr>
        <dsp:cNvPr id="0" name=""/>
        <dsp:cNvSpPr/>
      </dsp:nvSpPr>
      <dsp:spPr>
        <a:xfrm>
          <a:off x="5788199" y="171249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solidFill>
                <a:schemeClr val="tx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www.powerdms.com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5788199" y="1712492"/>
        <a:ext cx="4320000" cy="648000"/>
      </dsp:txXfrm>
    </dsp:sp>
    <dsp:sp modelId="{6E49A088-B38E-4D53-BF5B-3FF0DB9F631C}">
      <dsp:nvSpPr>
        <dsp:cNvPr id="0" name=""/>
        <dsp:cNvSpPr/>
      </dsp:nvSpPr>
      <dsp:spPr>
        <a:xfrm>
          <a:off x="5788199" y="2430815"/>
          <a:ext cx="4320000" cy="1134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Site Key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PLEAC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Username: Email Address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Password: Pleac2015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Case sensitive password</a:t>
          </a:r>
        </a:p>
      </dsp:txBody>
      <dsp:txXfrm>
        <a:off x="5788199" y="2430815"/>
        <a:ext cx="4320000" cy="113462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7BE59-9996-45BD-9D6E-78B89EADA045}">
      <dsp:nvSpPr>
        <dsp:cNvPr id="0" name=""/>
        <dsp:cNvSpPr/>
      </dsp:nvSpPr>
      <dsp:spPr>
        <a:xfrm>
          <a:off x="0" y="441"/>
          <a:ext cx="10820398" cy="10325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4085F-8485-468C-99FB-68AB0D9CE055}">
      <dsp:nvSpPr>
        <dsp:cNvPr id="0" name=""/>
        <dsp:cNvSpPr/>
      </dsp:nvSpPr>
      <dsp:spPr>
        <a:xfrm>
          <a:off x="312340" y="232760"/>
          <a:ext cx="567891" cy="5678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26823-2F51-413F-B492-F67BB12B5ADC}">
      <dsp:nvSpPr>
        <dsp:cNvPr id="0" name=""/>
        <dsp:cNvSpPr/>
      </dsp:nvSpPr>
      <dsp:spPr>
        <a:xfrm>
          <a:off x="1192572" y="441"/>
          <a:ext cx="9627826" cy="1032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76" tIns="109276" rIns="109276" bIns="10927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Policies</a:t>
          </a:r>
        </a:p>
      </dsp:txBody>
      <dsp:txXfrm>
        <a:off x="1192572" y="441"/>
        <a:ext cx="9627826" cy="1032530"/>
      </dsp:txXfrm>
    </dsp:sp>
    <dsp:sp modelId="{85251849-8769-4E76-9812-59E396C2EAE8}">
      <dsp:nvSpPr>
        <dsp:cNvPr id="0" name=""/>
        <dsp:cNvSpPr/>
      </dsp:nvSpPr>
      <dsp:spPr>
        <a:xfrm>
          <a:off x="0" y="1291103"/>
          <a:ext cx="10820398" cy="10325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CE093-1393-47FE-9AD2-58DF7491CF9A}">
      <dsp:nvSpPr>
        <dsp:cNvPr id="0" name=""/>
        <dsp:cNvSpPr/>
      </dsp:nvSpPr>
      <dsp:spPr>
        <a:xfrm>
          <a:off x="312340" y="1523423"/>
          <a:ext cx="567891" cy="5678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8F3B6-A983-49FD-BA34-0085C0749FE3}">
      <dsp:nvSpPr>
        <dsp:cNvPr id="0" name=""/>
        <dsp:cNvSpPr/>
      </dsp:nvSpPr>
      <dsp:spPr>
        <a:xfrm>
          <a:off x="1192572" y="1291103"/>
          <a:ext cx="9627826" cy="1032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76" tIns="109276" rIns="109276" bIns="10927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Proofs of Compliance</a:t>
          </a:r>
        </a:p>
      </dsp:txBody>
      <dsp:txXfrm>
        <a:off x="1192572" y="1291103"/>
        <a:ext cx="9627826" cy="1032530"/>
      </dsp:txXfrm>
    </dsp:sp>
    <dsp:sp modelId="{10D1E8F1-87EE-4312-8090-641EFB5D8BE1}">
      <dsp:nvSpPr>
        <dsp:cNvPr id="0" name=""/>
        <dsp:cNvSpPr/>
      </dsp:nvSpPr>
      <dsp:spPr>
        <a:xfrm>
          <a:off x="0" y="2581766"/>
          <a:ext cx="10820398" cy="10325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05B1B-74EE-4AD7-AEBE-52CA552FED88}">
      <dsp:nvSpPr>
        <dsp:cNvPr id="0" name=""/>
        <dsp:cNvSpPr/>
      </dsp:nvSpPr>
      <dsp:spPr>
        <a:xfrm>
          <a:off x="312340" y="2814085"/>
          <a:ext cx="567891" cy="5678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5BD087-3849-4BCE-9470-21FE375681EA}">
      <dsp:nvSpPr>
        <dsp:cNvPr id="0" name=""/>
        <dsp:cNvSpPr/>
      </dsp:nvSpPr>
      <dsp:spPr>
        <a:xfrm>
          <a:off x="1192572" y="2581766"/>
          <a:ext cx="4869179" cy="1032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76" tIns="109276" rIns="109276" bIns="10927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Notes</a:t>
          </a:r>
        </a:p>
      </dsp:txBody>
      <dsp:txXfrm>
        <a:off x="1192572" y="2581766"/>
        <a:ext cx="4869179" cy="1032530"/>
      </dsp:txXfrm>
    </dsp:sp>
    <dsp:sp modelId="{F11A9DC4-DB13-407C-A1B6-83AC4BCBFC39}">
      <dsp:nvSpPr>
        <dsp:cNvPr id="0" name=""/>
        <dsp:cNvSpPr/>
      </dsp:nvSpPr>
      <dsp:spPr>
        <a:xfrm>
          <a:off x="6061751" y="2581766"/>
          <a:ext cx="4758647" cy="1032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76" tIns="109276" rIns="109276" bIns="10927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proofs are to be shown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Address specifc issues</a:t>
          </a:r>
        </a:p>
      </dsp:txBody>
      <dsp:txXfrm>
        <a:off x="6061751" y="2581766"/>
        <a:ext cx="4758647" cy="103253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7B9F-4B67-4026-8A84-BD53902CD1C8}">
      <dsp:nvSpPr>
        <dsp:cNvPr id="0" name=""/>
        <dsp:cNvSpPr/>
      </dsp:nvSpPr>
      <dsp:spPr>
        <a:xfrm>
          <a:off x="1900199" y="13441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1CD07-8F23-42ED-9DE8-D9EA8B56B3EF}">
      <dsp:nvSpPr>
        <dsp:cNvPr id="0" name=""/>
        <dsp:cNvSpPr/>
      </dsp:nvSpPr>
      <dsp:spPr>
        <a:xfrm>
          <a:off x="712199" y="2580319"/>
          <a:ext cx="4320000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Send “login” information to mock assessors</a:t>
          </a:r>
        </a:p>
      </dsp:txBody>
      <dsp:txXfrm>
        <a:off x="712199" y="2580319"/>
        <a:ext cx="4320000" cy="900000"/>
      </dsp:txXfrm>
    </dsp:sp>
    <dsp:sp modelId="{EAE6E92E-1C60-479D-9CF7-2A38783F63A9}">
      <dsp:nvSpPr>
        <dsp:cNvPr id="0" name=""/>
        <dsp:cNvSpPr/>
      </dsp:nvSpPr>
      <dsp:spPr>
        <a:xfrm>
          <a:off x="6976199" y="13441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C8F5B-E662-447A-821F-A527FC094513}">
      <dsp:nvSpPr>
        <dsp:cNvPr id="0" name=""/>
        <dsp:cNvSpPr/>
      </dsp:nvSpPr>
      <dsp:spPr>
        <a:xfrm>
          <a:off x="5788199" y="2580319"/>
          <a:ext cx="4320000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Unless requested, wait for the mock accreditation assessment to be completed before making the suggested changes within the files</a:t>
          </a:r>
        </a:p>
      </dsp:txBody>
      <dsp:txXfrm>
        <a:off x="5788199" y="2580319"/>
        <a:ext cx="4320000" cy="9000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28A20-6241-486E-8D09-6F4B8446FFD1}">
      <dsp:nvSpPr>
        <dsp:cNvPr id="0" name=""/>
        <dsp:cNvSpPr/>
      </dsp:nvSpPr>
      <dsp:spPr>
        <a:xfrm>
          <a:off x="0" y="587394"/>
          <a:ext cx="10820398" cy="10844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48BBF-540C-4902-8BE6-FF86A156101D}">
      <dsp:nvSpPr>
        <dsp:cNvPr id="0" name=""/>
        <dsp:cNvSpPr/>
      </dsp:nvSpPr>
      <dsp:spPr>
        <a:xfrm>
          <a:off x="328037" y="831389"/>
          <a:ext cx="596431" cy="5964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15E03-6CD8-4C61-A816-61A69A487E76}">
      <dsp:nvSpPr>
        <dsp:cNvPr id="0" name=""/>
        <dsp:cNvSpPr/>
      </dsp:nvSpPr>
      <dsp:spPr>
        <a:xfrm>
          <a:off x="1252506" y="587394"/>
          <a:ext cx="4869179" cy="1084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68" tIns="114768" rIns="114768" bIns="11476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Pre-existing Standard Compliance Forms</a:t>
          </a:r>
        </a:p>
      </dsp:txBody>
      <dsp:txXfrm>
        <a:off x="1252506" y="587394"/>
        <a:ext cx="4869179" cy="1084421"/>
      </dsp:txXfrm>
    </dsp:sp>
    <dsp:sp modelId="{7D4580FF-4CC9-4881-92E0-2E5C8C2A4088}">
      <dsp:nvSpPr>
        <dsp:cNvPr id="0" name=""/>
        <dsp:cNvSpPr/>
      </dsp:nvSpPr>
      <dsp:spPr>
        <a:xfrm>
          <a:off x="6121686" y="587394"/>
          <a:ext cx="4698712" cy="1084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68" tIns="114768" rIns="114768" bIns="11476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 NOT need to be scanned and attached into an accreditation assessment</a:t>
          </a:r>
        </a:p>
      </dsp:txBody>
      <dsp:txXfrm>
        <a:off x="6121686" y="587394"/>
        <a:ext cx="4698712" cy="1084421"/>
      </dsp:txXfrm>
    </dsp:sp>
    <dsp:sp modelId="{60FCA1E0-E572-49C6-8679-E91729B42607}">
      <dsp:nvSpPr>
        <dsp:cNvPr id="0" name=""/>
        <dsp:cNvSpPr/>
      </dsp:nvSpPr>
      <dsp:spPr>
        <a:xfrm>
          <a:off x="0" y="1942921"/>
          <a:ext cx="10820398" cy="10844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7FE20-9B41-404D-8A9F-50100FE26CAB}">
      <dsp:nvSpPr>
        <dsp:cNvPr id="0" name=""/>
        <dsp:cNvSpPr/>
      </dsp:nvSpPr>
      <dsp:spPr>
        <a:xfrm>
          <a:off x="328037" y="2186916"/>
          <a:ext cx="596431" cy="5964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A6C85-890F-4255-811E-22FCDB7C15B9}">
      <dsp:nvSpPr>
        <dsp:cNvPr id="0" name=""/>
        <dsp:cNvSpPr/>
      </dsp:nvSpPr>
      <dsp:spPr>
        <a:xfrm>
          <a:off x="1252506" y="1942921"/>
          <a:ext cx="4869179" cy="1084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68" tIns="114768" rIns="114768" bIns="11476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Accreditation Assessment Closure</a:t>
          </a:r>
        </a:p>
      </dsp:txBody>
      <dsp:txXfrm>
        <a:off x="1252506" y="1942921"/>
        <a:ext cx="4869179" cy="1084421"/>
      </dsp:txXfrm>
    </dsp:sp>
    <dsp:sp modelId="{F828748C-F8E3-4D1C-A1BE-82C95CDFDD3E}">
      <dsp:nvSpPr>
        <dsp:cNvPr id="0" name=""/>
        <dsp:cNvSpPr/>
      </dsp:nvSpPr>
      <dsp:spPr>
        <a:xfrm>
          <a:off x="6121686" y="1942921"/>
          <a:ext cx="4698712" cy="1084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68" tIns="114768" rIns="114768" bIns="11476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 NOT close until Final Report is received and approved by PLEAC</a:t>
          </a:r>
        </a:p>
      </dsp:txBody>
      <dsp:txXfrm>
        <a:off x="6121686" y="1942921"/>
        <a:ext cx="4698712" cy="1084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362CC-719F-48BB-A4AA-3F3CCE39173E}">
      <dsp:nvSpPr>
        <dsp:cNvPr id="0" name=""/>
        <dsp:cNvSpPr/>
      </dsp:nvSpPr>
      <dsp:spPr>
        <a:xfrm>
          <a:off x="7513" y="167452"/>
          <a:ext cx="938176" cy="8286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7DC81-6CB6-400D-A984-794410AF743C}">
      <dsp:nvSpPr>
        <dsp:cNvPr id="0" name=""/>
        <dsp:cNvSpPr/>
      </dsp:nvSpPr>
      <dsp:spPr>
        <a:xfrm>
          <a:off x="7513" y="1105091"/>
          <a:ext cx="2680504" cy="355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Homepage</a:t>
          </a:r>
        </a:p>
      </dsp:txBody>
      <dsp:txXfrm>
        <a:off x="7513" y="1105091"/>
        <a:ext cx="2680504" cy="355142"/>
      </dsp:txXfrm>
    </dsp:sp>
    <dsp:sp modelId="{F9B388F8-92CA-4339-BCE2-8B9578A5B76C}">
      <dsp:nvSpPr>
        <dsp:cNvPr id="0" name=""/>
        <dsp:cNvSpPr/>
      </dsp:nvSpPr>
      <dsp:spPr>
        <a:xfrm>
          <a:off x="7513" y="1510919"/>
          <a:ext cx="2680504" cy="1190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“To Do”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Dashboard</a:t>
          </a:r>
        </a:p>
      </dsp:txBody>
      <dsp:txXfrm>
        <a:off x="7513" y="1510919"/>
        <a:ext cx="2680504" cy="1190775"/>
      </dsp:txXfrm>
    </dsp:sp>
    <dsp:sp modelId="{CDC11DC4-EB84-498B-9767-EAB9D8BA3C8E}">
      <dsp:nvSpPr>
        <dsp:cNvPr id="0" name=""/>
        <dsp:cNvSpPr/>
      </dsp:nvSpPr>
      <dsp:spPr>
        <a:xfrm>
          <a:off x="3157106" y="167452"/>
          <a:ext cx="938176" cy="8286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691E2-AE9D-469D-A906-07AF448DF24C}">
      <dsp:nvSpPr>
        <dsp:cNvPr id="0" name=""/>
        <dsp:cNvSpPr/>
      </dsp:nvSpPr>
      <dsp:spPr>
        <a:xfrm>
          <a:off x="3157106" y="1105091"/>
          <a:ext cx="2680504" cy="355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Toolbar</a:t>
          </a:r>
        </a:p>
      </dsp:txBody>
      <dsp:txXfrm>
        <a:off x="3157106" y="1105091"/>
        <a:ext cx="2680504" cy="355142"/>
      </dsp:txXfrm>
    </dsp:sp>
    <dsp:sp modelId="{BA090BF8-27F7-4C69-AD8D-49E753524C54}">
      <dsp:nvSpPr>
        <dsp:cNvPr id="0" name=""/>
        <dsp:cNvSpPr/>
      </dsp:nvSpPr>
      <dsp:spPr>
        <a:xfrm>
          <a:off x="3157106" y="1510919"/>
          <a:ext cx="2680504" cy="1190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“Find Anything”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Inbox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New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Reports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Help</a:t>
          </a:r>
        </a:p>
      </dsp:txBody>
      <dsp:txXfrm>
        <a:off x="3157106" y="1510919"/>
        <a:ext cx="2680504" cy="1190775"/>
      </dsp:txXfrm>
    </dsp:sp>
    <dsp:sp modelId="{B2D73625-40AB-4C44-9228-AA2ED3029CB5}">
      <dsp:nvSpPr>
        <dsp:cNvPr id="0" name=""/>
        <dsp:cNvSpPr/>
      </dsp:nvSpPr>
      <dsp:spPr>
        <a:xfrm>
          <a:off x="6306699" y="167452"/>
          <a:ext cx="938176" cy="8286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C05E0-52A4-4242-9D19-2F4E560D43C0}">
      <dsp:nvSpPr>
        <dsp:cNvPr id="0" name=""/>
        <dsp:cNvSpPr/>
      </dsp:nvSpPr>
      <dsp:spPr>
        <a:xfrm>
          <a:off x="6306699" y="1105091"/>
          <a:ext cx="2680504" cy="355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“Welcome”</a:t>
          </a:r>
        </a:p>
      </dsp:txBody>
      <dsp:txXfrm>
        <a:off x="6306699" y="1105091"/>
        <a:ext cx="2680504" cy="355142"/>
      </dsp:txXfrm>
    </dsp:sp>
    <dsp:sp modelId="{1EF0F17B-FE38-4AA8-AF7C-5AF19C70AC4C}">
      <dsp:nvSpPr>
        <dsp:cNvPr id="0" name=""/>
        <dsp:cNvSpPr/>
      </dsp:nvSpPr>
      <dsp:spPr>
        <a:xfrm>
          <a:off x="6306699" y="1510919"/>
          <a:ext cx="2680504" cy="1190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“Rights”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User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Administrative</a:t>
          </a:r>
        </a:p>
      </dsp:txBody>
      <dsp:txXfrm>
        <a:off x="6306699" y="1510919"/>
        <a:ext cx="2680504" cy="11907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50242-723B-4A83-BC4D-2E4FF6461A93}">
      <dsp:nvSpPr>
        <dsp:cNvPr id="0" name=""/>
        <dsp:cNvSpPr/>
      </dsp:nvSpPr>
      <dsp:spPr>
        <a:xfrm>
          <a:off x="5788592" y="702874"/>
          <a:ext cx="1352721" cy="321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356"/>
              </a:lnTo>
              <a:lnTo>
                <a:pt x="1352721" y="219356"/>
              </a:lnTo>
              <a:lnTo>
                <a:pt x="1352721" y="321886"/>
              </a:lnTo>
            </a:path>
          </a:pathLst>
        </a:custGeom>
        <a:noFill/>
        <a:ln w="1587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83DDB2-4018-41E3-9645-1CA337806EA3}">
      <dsp:nvSpPr>
        <dsp:cNvPr id="0" name=""/>
        <dsp:cNvSpPr/>
      </dsp:nvSpPr>
      <dsp:spPr>
        <a:xfrm>
          <a:off x="5742872" y="702874"/>
          <a:ext cx="91440" cy="3218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1886"/>
              </a:lnTo>
            </a:path>
          </a:pathLst>
        </a:custGeom>
        <a:noFill/>
        <a:ln w="1587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1A953-D04C-409C-903E-C65CC67C8095}">
      <dsp:nvSpPr>
        <dsp:cNvPr id="0" name=""/>
        <dsp:cNvSpPr/>
      </dsp:nvSpPr>
      <dsp:spPr>
        <a:xfrm>
          <a:off x="4435871" y="702874"/>
          <a:ext cx="1352721" cy="321886"/>
        </a:xfrm>
        <a:custGeom>
          <a:avLst/>
          <a:gdLst/>
          <a:ahLst/>
          <a:cxnLst/>
          <a:rect l="0" t="0" r="0" b="0"/>
          <a:pathLst>
            <a:path>
              <a:moveTo>
                <a:pt x="1352721" y="0"/>
              </a:moveTo>
              <a:lnTo>
                <a:pt x="1352721" y="219356"/>
              </a:lnTo>
              <a:lnTo>
                <a:pt x="0" y="219356"/>
              </a:lnTo>
              <a:lnTo>
                <a:pt x="0" y="321886"/>
              </a:lnTo>
            </a:path>
          </a:pathLst>
        </a:custGeom>
        <a:noFill/>
        <a:ln w="1587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0F5F8-8255-4AA1-A1A5-F9C6F69655C5}">
      <dsp:nvSpPr>
        <dsp:cNvPr id="0" name=""/>
        <dsp:cNvSpPr/>
      </dsp:nvSpPr>
      <dsp:spPr>
        <a:xfrm>
          <a:off x="3037430" y="1727561"/>
          <a:ext cx="91440" cy="3218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1886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60724-5A0E-410E-94AA-186555BF213F}">
      <dsp:nvSpPr>
        <dsp:cNvPr id="0" name=""/>
        <dsp:cNvSpPr/>
      </dsp:nvSpPr>
      <dsp:spPr>
        <a:xfrm>
          <a:off x="2406789" y="702874"/>
          <a:ext cx="676360" cy="321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356"/>
              </a:lnTo>
              <a:lnTo>
                <a:pt x="676360" y="219356"/>
              </a:lnTo>
              <a:lnTo>
                <a:pt x="676360" y="321886"/>
              </a:lnTo>
            </a:path>
          </a:pathLst>
        </a:custGeom>
        <a:noFill/>
        <a:ln w="1587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DE81C-219B-455F-9AF4-F63120EA5298}">
      <dsp:nvSpPr>
        <dsp:cNvPr id="0" name=""/>
        <dsp:cNvSpPr/>
      </dsp:nvSpPr>
      <dsp:spPr>
        <a:xfrm>
          <a:off x="1684709" y="1727561"/>
          <a:ext cx="91440" cy="3218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1886"/>
              </a:lnTo>
            </a:path>
          </a:pathLst>
        </a:custGeom>
        <a:noFill/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E08A6-2D50-4A47-9250-FC85E1776528}">
      <dsp:nvSpPr>
        <dsp:cNvPr id="0" name=""/>
        <dsp:cNvSpPr/>
      </dsp:nvSpPr>
      <dsp:spPr>
        <a:xfrm>
          <a:off x="1730429" y="702874"/>
          <a:ext cx="676360" cy="321886"/>
        </a:xfrm>
        <a:custGeom>
          <a:avLst/>
          <a:gdLst/>
          <a:ahLst/>
          <a:cxnLst/>
          <a:rect l="0" t="0" r="0" b="0"/>
          <a:pathLst>
            <a:path>
              <a:moveTo>
                <a:pt x="676360" y="0"/>
              </a:moveTo>
              <a:lnTo>
                <a:pt x="676360" y="219356"/>
              </a:lnTo>
              <a:lnTo>
                <a:pt x="0" y="219356"/>
              </a:lnTo>
              <a:lnTo>
                <a:pt x="0" y="321886"/>
              </a:lnTo>
            </a:path>
          </a:pathLst>
        </a:custGeom>
        <a:noFill/>
        <a:ln w="1587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158EE-B3D6-45BB-B678-E108284FA608}">
      <dsp:nvSpPr>
        <dsp:cNvPr id="0" name=""/>
        <dsp:cNvSpPr/>
      </dsp:nvSpPr>
      <dsp:spPr>
        <a:xfrm>
          <a:off x="1853403" y="74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C0153-7EE2-44B7-9A40-ADE2858ECFA0}">
      <dsp:nvSpPr>
        <dsp:cNvPr id="0" name=""/>
        <dsp:cNvSpPr/>
      </dsp:nvSpPr>
      <dsp:spPr>
        <a:xfrm>
          <a:off x="1976378" y="116900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Messages</a:t>
          </a:r>
        </a:p>
      </dsp:txBody>
      <dsp:txXfrm>
        <a:off x="1996962" y="137484"/>
        <a:ext cx="1065603" cy="661632"/>
      </dsp:txXfrm>
    </dsp:sp>
    <dsp:sp modelId="{5C2FFC02-FC40-4FF4-ACAE-1E6F0FCF01B7}">
      <dsp:nvSpPr>
        <dsp:cNvPr id="0" name=""/>
        <dsp:cNvSpPr/>
      </dsp:nvSpPr>
      <dsp:spPr>
        <a:xfrm>
          <a:off x="1177043" y="1024760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C2BCB-4EC8-41A0-8FFA-829D4E706ABA}">
      <dsp:nvSpPr>
        <dsp:cNvPr id="0" name=""/>
        <dsp:cNvSpPr/>
      </dsp:nvSpPr>
      <dsp:spPr>
        <a:xfrm>
          <a:off x="1300017" y="1141586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Internal</a:t>
          </a:r>
        </a:p>
      </dsp:txBody>
      <dsp:txXfrm>
        <a:off x="1320601" y="1162170"/>
        <a:ext cx="1065603" cy="661632"/>
      </dsp:txXfrm>
    </dsp:sp>
    <dsp:sp modelId="{16408334-6E34-4BE9-8113-F051791943CC}">
      <dsp:nvSpPr>
        <dsp:cNvPr id="0" name=""/>
        <dsp:cNvSpPr/>
      </dsp:nvSpPr>
      <dsp:spPr>
        <a:xfrm>
          <a:off x="1177043" y="2049447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5ED12-07E3-42BA-A899-52E6C13E70B5}">
      <dsp:nvSpPr>
        <dsp:cNvPr id="0" name=""/>
        <dsp:cNvSpPr/>
      </dsp:nvSpPr>
      <dsp:spPr>
        <a:xfrm>
          <a:off x="1300017" y="2166273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Users</a:t>
          </a:r>
        </a:p>
      </dsp:txBody>
      <dsp:txXfrm>
        <a:off x="1320601" y="2186857"/>
        <a:ext cx="1065603" cy="661632"/>
      </dsp:txXfrm>
    </dsp:sp>
    <dsp:sp modelId="{0EF9A923-738D-4FC5-91B2-F902EF97E2E4}">
      <dsp:nvSpPr>
        <dsp:cNvPr id="0" name=""/>
        <dsp:cNvSpPr/>
      </dsp:nvSpPr>
      <dsp:spPr>
        <a:xfrm>
          <a:off x="2529764" y="1024760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8A161-0565-4F98-9CFF-C97903874E3E}">
      <dsp:nvSpPr>
        <dsp:cNvPr id="0" name=""/>
        <dsp:cNvSpPr/>
      </dsp:nvSpPr>
      <dsp:spPr>
        <a:xfrm>
          <a:off x="2652739" y="1141586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External</a:t>
          </a:r>
        </a:p>
      </dsp:txBody>
      <dsp:txXfrm>
        <a:off x="2673323" y="1162170"/>
        <a:ext cx="1065603" cy="661632"/>
      </dsp:txXfrm>
    </dsp:sp>
    <dsp:sp modelId="{A5FBF1E3-D91F-41B3-BDC2-0EC32E1F47FB}">
      <dsp:nvSpPr>
        <dsp:cNvPr id="0" name=""/>
        <dsp:cNvSpPr/>
      </dsp:nvSpPr>
      <dsp:spPr>
        <a:xfrm>
          <a:off x="2529764" y="2049447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4634D-EBBB-42FE-B24A-2C5C86E4C416}">
      <dsp:nvSpPr>
        <dsp:cNvPr id="0" name=""/>
        <dsp:cNvSpPr/>
      </dsp:nvSpPr>
      <dsp:spPr>
        <a:xfrm>
          <a:off x="2652739" y="2166273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Automated to user email address</a:t>
          </a:r>
        </a:p>
      </dsp:txBody>
      <dsp:txXfrm>
        <a:off x="2673323" y="2186857"/>
        <a:ext cx="1065603" cy="661632"/>
      </dsp:txXfrm>
    </dsp:sp>
    <dsp:sp modelId="{E97CDE32-1C8B-4FE1-BA19-858C6E00E458}">
      <dsp:nvSpPr>
        <dsp:cNvPr id="0" name=""/>
        <dsp:cNvSpPr/>
      </dsp:nvSpPr>
      <dsp:spPr>
        <a:xfrm>
          <a:off x="5235206" y="74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B095A-9FAA-40F3-962F-905AA080A0ED}">
      <dsp:nvSpPr>
        <dsp:cNvPr id="0" name=""/>
        <dsp:cNvSpPr/>
      </dsp:nvSpPr>
      <dsp:spPr>
        <a:xfrm>
          <a:off x="5358181" y="116900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Documents</a:t>
          </a:r>
        </a:p>
      </dsp:txBody>
      <dsp:txXfrm>
        <a:off x="5378765" y="137484"/>
        <a:ext cx="1065603" cy="661632"/>
      </dsp:txXfrm>
    </dsp:sp>
    <dsp:sp modelId="{5A041E01-4B5E-4D1D-85F1-1563BBED08F9}">
      <dsp:nvSpPr>
        <dsp:cNvPr id="0" name=""/>
        <dsp:cNvSpPr/>
      </dsp:nvSpPr>
      <dsp:spPr>
        <a:xfrm>
          <a:off x="3882485" y="1024760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D0E0B-5E9A-41BF-913B-30C056E973D0}">
      <dsp:nvSpPr>
        <dsp:cNvPr id="0" name=""/>
        <dsp:cNvSpPr/>
      </dsp:nvSpPr>
      <dsp:spPr>
        <a:xfrm>
          <a:off x="4005460" y="1141586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Policies</a:t>
          </a:r>
        </a:p>
      </dsp:txBody>
      <dsp:txXfrm>
        <a:off x="4026044" y="1162170"/>
        <a:ext cx="1065603" cy="661632"/>
      </dsp:txXfrm>
    </dsp:sp>
    <dsp:sp modelId="{EC41A34A-D3A3-4EA3-AF45-5F66F8EF2A2B}">
      <dsp:nvSpPr>
        <dsp:cNvPr id="0" name=""/>
        <dsp:cNvSpPr/>
      </dsp:nvSpPr>
      <dsp:spPr>
        <a:xfrm>
          <a:off x="5235206" y="1024760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4E70D-B719-4BB1-BF43-568E6EA73D94}">
      <dsp:nvSpPr>
        <dsp:cNvPr id="0" name=""/>
        <dsp:cNvSpPr/>
      </dsp:nvSpPr>
      <dsp:spPr>
        <a:xfrm>
          <a:off x="5358181" y="1141586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Forms</a:t>
          </a:r>
        </a:p>
      </dsp:txBody>
      <dsp:txXfrm>
        <a:off x="5378765" y="1162170"/>
        <a:ext cx="1065603" cy="661632"/>
      </dsp:txXfrm>
    </dsp:sp>
    <dsp:sp modelId="{D4DABB23-F3B7-4744-8F18-B5101F80D0E3}">
      <dsp:nvSpPr>
        <dsp:cNvPr id="0" name=""/>
        <dsp:cNvSpPr/>
      </dsp:nvSpPr>
      <dsp:spPr>
        <a:xfrm>
          <a:off x="6587928" y="1024760"/>
          <a:ext cx="1106771" cy="7028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BB28B-E87A-4C81-9387-D19A08B21589}">
      <dsp:nvSpPr>
        <dsp:cNvPr id="0" name=""/>
        <dsp:cNvSpPr/>
      </dsp:nvSpPr>
      <dsp:spPr>
        <a:xfrm>
          <a:off x="6710902" y="1141586"/>
          <a:ext cx="1106771" cy="70280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Miscellaneous </a:t>
          </a:r>
        </a:p>
      </dsp:txBody>
      <dsp:txXfrm>
        <a:off x="6731486" y="1162170"/>
        <a:ext cx="1065603" cy="6616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D4A5E-0DE7-4F3D-B615-4CFD0F610A6C}">
      <dsp:nvSpPr>
        <dsp:cNvPr id="0" name=""/>
        <dsp:cNvSpPr/>
      </dsp:nvSpPr>
      <dsp:spPr>
        <a:xfrm>
          <a:off x="1351052" y="116327"/>
          <a:ext cx="1444206" cy="13283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C5F21-6F4A-45C6-A48C-3718092F4699}">
      <dsp:nvSpPr>
        <dsp:cNvPr id="0" name=""/>
        <dsp:cNvSpPr/>
      </dsp:nvSpPr>
      <dsp:spPr>
        <a:xfrm>
          <a:off x="10003" y="1558091"/>
          <a:ext cx="4126303" cy="569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Courses</a:t>
          </a:r>
        </a:p>
      </dsp:txBody>
      <dsp:txXfrm>
        <a:off x="10003" y="1558091"/>
        <a:ext cx="4126303" cy="569312"/>
      </dsp:txXfrm>
    </dsp:sp>
    <dsp:sp modelId="{CEE8BE47-6827-4E25-B60D-7E9999D4F627}">
      <dsp:nvSpPr>
        <dsp:cNvPr id="0" name=""/>
        <dsp:cNvSpPr/>
      </dsp:nvSpPr>
      <dsp:spPr>
        <a:xfrm>
          <a:off x="10003" y="2180134"/>
          <a:ext cx="4126303" cy="572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PowerPoints	</a:t>
          </a:r>
        </a:p>
      </dsp:txBody>
      <dsp:txXfrm>
        <a:off x="10003" y="2180134"/>
        <a:ext cx="4126303" cy="572686"/>
      </dsp:txXfrm>
    </dsp:sp>
    <dsp:sp modelId="{C1B31289-3C4D-4E06-B0BB-25A3551D2425}">
      <dsp:nvSpPr>
        <dsp:cNvPr id="0" name=""/>
        <dsp:cNvSpPr/>
      </dsp:nvSpPr>
      <dsp:spPr>
        <a:xfrm>
          <a:off x="6199459" y="116327"/>
          <a:ext cx="1444206" cy="13283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D477C6-C8D9-4D9F-865D-4C59E0A9D6B1}">
      <dsp:nvSpPr>
        <dsp:cNvPr id="0" name=""/>
        <dsp:cNvSpPr/>
      </dsp:nvSpPr>
      <dsp:spPr>
        <a:xfrm>
          <a:off x="4858410" y="1558091"/>
          <a:ext cx="4126303" cy="569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Certificates</a:t>
          </a:r>
        </a:p>
      </dsp:txBody>
      <dsp:txXfrm>
        <a:off x="4858410" y="1558091"/>
        <a:ext cx="4126303" cy="569312"/>
      </dsp:txXfrm>
    </dsp:sp>
    <dsp:sp modelId="{5D2B1C15-F0F3-44CA-BDA6-8E331D77A203}">
      <dsp:nvSpPr>
        <dsp:cNvPr id="0" name=""/>
        <dsp:cNvSpPr/>
      </dsp:nvSpPr>
      <dsp:spPr>
        <a:xfrm>
          <a:off x="4858410" y="2180134"/>
          <a:ext cx="4126303" cy="572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Record of Training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Internal 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External</a:t>
          </a:r>
        </a:p>
      </dsp:txBody>
      <dsp:txXfrm>
        <a:off x="4858410" y="2180134"/>
        <a:ext cx="4126303" cy="5726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42408-B429-41A5-853E-0FAAF795703A}">
      <dsp:nvSpPr>
        <dsp:cNvPr id="0" name=""/>
        <dsp:cNvSpPr/>
      </dsp:nvSpPr>
      <dsp:spPr>
        <a:xfrm>
          <a:off x="0" y="774915"/>
          <a:ext cx="6190459" cy="14306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A9872-0D2F-4881-837A-F88FC720755D}">
      <dsp:nvSpPr>
        <dsp:cNvPr id="0" name=""/>
        <dsp:cNvSpPr/>
      </dsp:nvSpPr>
      <dsp:spPr>
        <a:xfrm>
          <a:off x="432760" y="1096803"/>
          <a:ext cx="786837" cy="7868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17B25-A263-415C-A8DF-20D5BB6EF821}">
      <dsp:nvSpPr>
        <dsp:cNvPr id="0" name=""/>
        <dsp:cNvSpPr/>
      </dsp:nvSpPr>
      <dsp:spPr>
        <a:xfrm>
          <a:off x="1652359" y="774915"/>
          <a:ext cx="2785706" cy="143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07" tIns="151407" rIns="151407" bIns="15140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Tests</a:t>
          </a:r>
        </a:p>
      </dsp:txBody>
      <dsp:txXfrm>
        <a:off x="1652359" y="774915"/>
        <a:ext cx="2785706" cy="1430613"/>
      </dsp:txXfrm>
    </dsp:sp>
    <dsp:sp modelId="{877B2F88-A804-44B2-9773-0BCF7E8816F3}">
      <dsp:nvSpPr>
        <dsp:cNvPr id="0" name=""/>
        <dsp:cNvSpPr/>
      </dsp:nvSpPr>
      <dsp:spPr>
        <a:xfrm>
          <a:off x="4438065" y="774915"/>
          <a:ext cx="1752393" cy="143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07" tIns="151407" rIns="151407" bIns="15140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Multiple Choice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Fill-in-the-Blank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True &amp; False</a:t>
          </a:r>
        </a:p>
      </dsp:txBody>
      <dsp:txXfrm>
        <a:off x="4438065" y="774915"/>
        <a:ext cx="1752393" cy="1430613"/>
      </dsp:txXfrm>
    </dsp:sp>
    <dsp:sp modelId="{44307AFA-5A5E-4F74-87CF-3F72773D93F7}">
      <dsp:nvSpPr>
        <dsp:cNvPr id="0" name=""/>
        <dsp:cNvSpPr/>
      </dsp:nvSpPr>
      <dsp:spPr>
        <a:xfrm>
          <a:off x="0" y="2563183"/>
          <a:ext cx="6190459" cy="14306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F545B-B8BB-4884-AAEB-ACFECC383BDD}">
      <dsp:nvSpPr>
        <dsp:cNvPr id="0" name=""/>
        <dsp:cNvSpPr/>
      </dsp:nvSpPr>
      <dsp:spPr>
        <a:xfrm>
          <a:off x="432760" y="2885071"/>
          <a:ext cx="786837" cy="7868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BD01D-CE38-42A5-9683-FD10BE0B2AF2}">
      <dsp:nvSpPr>
        <dsp:cNvPr id="0" name=""/>
        <dsp:cNvSpPr/>
      </dsp:nvSpPr>
      <dsp:spPr>
        <a:xfrm>
          <a:off x="1652359" y="2563183"/>
          <a:ext cx="4538099" cy="143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07" tIns="151407" rIns="151407" bIns="15140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Surveys</a:t>
          </a:r>
        </a:p>
      </dsp:txBody>
      <dsp:txXfrm>
        <a:off x="1652359" y="2563183"/>
        <a:ext cx="4538099" cy="14306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879CF-A68A-4A78-B772-379AF56D7141}">
      <dsp:nvSpPr>
        <dsp:cNvPr id="0" name=""/>
        <dsp:cNvSpPr/>
      </dsp:nvSpPr>
      <dsp:spPr>
        <a:xfrm>
          <a:off x="0" y="1979"/>
          <a:ext cx="6190459" cy="10031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093D3-DB6A-477F-ACB4-B58DF359B508}">
      <dsp:nvSpPr>
        <dsp:cNvPr id="0" name=""/>
        <dsp:cNvSpPr/>
      </dsp:nvSpPr>
      <dsp:spPr>
        <a:xfrm>
          <a:off x="303439" y="227678"/>
          <a:ext cx="551708" cy="5517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B9ED2-14AE-452E-8523-6F7FB77101F7}">
      <dsp:nvSpPr>
        <dsp:cNvPr id="0" name=""/>
        <dsp:cNvSpPr/>
      </dsp:nvSpPr>
      <dsp:spPr>
        <a:xfrm>
          <a:off x="1158587" y="1979"/>
          <a:ext cx="2785706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Users</a:t>
          </a:r>
        </a:p>
      </dsp:txBody>
      <dsp:txXfrm>
        <a:off x="1158587" y="1979"/>
        <a:ext cx="2785706" cy="1003106"/>
      </dsp:txXfrm>
    </dsp:sp>
    <dsp:sp modelId="{A410B13C-8ED9-464D-A442-AFE04B93D725}">
      <dsp:nvSpPr>
        <dsp:cNvPr id="0" name=""/>
        <dsp:cNvSpPr/>
      </dsp:nvSpPr>
      <dsp:spPr>
        <a:xfrm>
          <a:off x="3944294" y="1979"/>
          <a:ext cx="2246164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Employees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Sworn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Non-sworn</a:t>
          </a:r>
        </a:p>
      </dsp:txBody>
      <dsp:txXfrm>
        <a:off x="3944294" y="1979"/>
        <a:ext cx="2246164" cy="1003106"/>
      </dsp:txXfrm>
    </dsp:sp>
    <dsp:sp modelId="{EC58CAA9-715B-4839-9034-FDC7EEE084F5}">
      <dsp:nvSpPr>
        <dsp:cNvPr id="0" name=""/>
        <dsp:cNvSpPr/>
      </dsp:nvSpPr>
      <dsp:spPr>
        <a:xfrm>
          <a:off x="0" y="1255861"/>
          <a:ext cx="6190459" cy="10031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E2F12-1D1D-4CC7-A196-58881D31D39B}">
      <dsp:nvSpPr>
        <dsp:cNvPr id="0" name=""/>
        <dsp:cNvSpPr/>
      </dsp:nvSpPr>
      <dsp:spPr>
        <a:xfrm>
          <a:off x="303439" y="1481560"/>
          <a:ext cx="551708" cy="5517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CBFF0-4718-4EAF-9E56-BAD15047D9E6}">
      <dsp:nvSpPr>
        <dsp:cNvPr id="0" name=""/>
        <dsp:cNvSpPr/>
      </dsp:nvSpPr>
      <dsp:spPr>
        <a:xfrm>
          <a:off x="1158587" y="1255861"/>
          <a:ext cx="2785706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Groups</a:t>
          </a:r>
        </a:p>
      </dsp:txBody>
      <dsp:txXfrm>
        <a:off x="1158587" y="1255861"/>
        <a:ext cx="2785706" cy="1003106"/>
      </dsp:txXfrm>
    </dsp:sp>
    <dsp:sp modelId="{4D4E9C8D-E4AB-4A93-9E42-5C23466EAE04}">
      <dsp:nvSpPr>
        <dsp:cNvPr id="0" name=""/>
        <dsp:cNvSpPr/>
      </dsp:nvSpPr>
      <dsp:spPr>
        <a:xfrm>
          <a:off x="3944294" y="1255861"/>
          <a:ext cx="2246164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Field Training Officers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Bicycle Patrol Officers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Use of Force Trainers </a:t>
          </a:r>
        </a:p>
      </dsp:txBody>
      <dsp:txXfrm>
        <a:off x="3944294" y="1255861"/>
        <a:ext cx="2246164" cy="1003106"/>
      </dsp:txXfrm>
    </dsp:sp>
    <dsp:sp modelId="{2A676A71-0FC6-43FE-A533-EF0DA0024BC6}">
      <dsp:nvSpPr>
        <dsp:cNvPr id="0" name=""/>
        <dsp:cNvSpPr/>
      </dsp:nvSpPr>
      <dsp:spPr>
        <a:xfrm>
          <a:off x="0" y="2509744"/>
          <a:ext cx="6190459" cy="10031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EAB9A-98E0-4DBD-BC8E-2C2AE73B0B05}">
      <dsp:nvSpPr>
        <dsp:cNvPr id="0" name=""/>
        <dsp:cNvSpPr/>
      </dsp:nvSpPr>
      <dsp:spPr>
        <a:xfrm>
          <a:off x="303439" y="2735443"/>
          <a:ext cx="551708" cy="5517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EEEFE-FD4F-4E94-B4B8-45FD49028EB4}">
      <dsp:nvSpPr>
        <dsp:cNvPr id="0" name=""/>
        <dsp:cNvSpPr/>
      </dsp:nvSpPr>
      <dsp:spPr>
        <a:xfrm>
          <a:off x="1158587" y="2509744"/>
          <a:ext cx="2785706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Discussion</a:t>
          </a:r>
        </a:p>
      </dsp:txBody>
      <dsp:txXfrm>
        <a:off x="1158587" y="2509744"/>
        <a:ext cx="2785706" cy="1003106"/>
      </dsp:txXfrm>
    </dsp:sp>
    <dsp:sp modelId="{B35EE44A-D77F-4B20-9416-3EC3303DCBC5}">
      <dsp:nvSpPr>
        <dsp:cNvPr id="0" name=""/>
        <dsp:cNvSpPr/>
      </dsp:nvSpPr>
      <dsp:spPr>
        <a:xfrm>
          <a:off x="3944294" y="2509744"/>
          <a:ext cx="2246164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Documents</a:t>
          </a:r>
        </a:p>
      </dsp:txBody>
      <dsp:txXfrm>
        <a:off x="3944294" y="2509744"/>
        <a:ext cx="2246164" cy="1003106"/>
      </dsp:txXfrm>
    </dsp:sp>
    <dsp:sp modelId="{468FDC1C-60E5-4ADC-87EE-10BE1333DB68}">
      <dsp:nvSpPr>
        <dsp:cNvPr id="0" name=""/>
        <dsp:cNvSpPr/>
      </dsp:nvSpPr>
      <dsp:spPr>
        <a:xfrm>
          <a:off x="0" y="3763627"/>
          <a:ext cx="6190459" cy="100310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D180D-7D05-44B8-A467-BC72A5D1404B}">
      <dsp:nvSpPr>
        <dsp:cNvPr id="0" name=""/>
        <dsp:cNvSpPr/>
      </dsp:nvSpPr>
      <dsp:spPr>
        <a:xfrm>
          <a:off x="303439" y="3989326"/>
          <a:ext cx="551708" cy="55170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875A2-0F0A-481B-94DD-3B9A36384261}">
      <dsp:nvSpPr>
        <dsp:cNvPr id="0" name=""/>
        <dsp:cNvSpPr/>
      </dsp:nvSpPr>
      <dsp:spPr>
        <a:xfrm>
          <a:off x="1158587" y="3763627"/>
          <a:ext cx="2785706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Event Log</a:t>
          </a:r>
        </a:p>
      </dsp:txBody>
      <dsp:txXfrm>
        <a:off x="1158587" y="3763627"/>
        <a:ext cx="2785706" cy="1003106"/>
      </dsp:txXfrm>
    </dsp:sp>
    <dsp:sp modelId="{63648144-AF0B-4D20-8C37-640F1D2139AD}">
      <dsp:nvSpPr>
        <dsp:cNvPr id="0" name=""/>
        <dsp:cNvSpPr/>
      </dsp:nvSpPr>
      <dsp:spPr>
        <a:xfrm>
          <a:off x="3944294" y="3763627"/>
          <a:ext cx="2246164" cy="10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2" tIns="106162" rIns="106162" bIns="10616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Activity</a:t>
          </a:r>
        </a:p>
      </dsp:txBody>
      <dsp:txXfrm>
        <a:off x="3944294" y="3763627"/>
        <a:ext cx="2246164" cy="10031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24A44-02C9-451B-9C3F-99246A84C869}">
      <dsp:nvSpPr>
        <dsp:cNvPr id="0" name=""/>
        <dsp:cNvSpPr/>
      </dsp:nvSpPr>
      <dsp:spPr>
        <a:xfrm>
          <a:off x="716787" y="141602"/>
          <a:ext cx="1510523" cy="13921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F7AA6-2F60-4873-B48C-76893833426B}">
      <dsp:nvSpPr>
        <dsp:cNvPr id="0" name=""/>
        <dsp:cNvSpPr/>
      </dsp:nvSpPr>
      <dsp:spPr>
        <a:xfrm>
          <a:off x="716787" y="1677036"/>
          <a:ext cx="4315781" cy="596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Users</a:t>
          </a:r>
        </a:p>
      </dsp:txBody>
      <dsp:txXfrm>
        <a:off x="716787" y="1677036"/>
        <a:ext cx="4315781" cy="596647"/>
      </dsp:txXfrm>
    </dsp:sp>
    <dsp:sp modelId="{9272437D-C579-4172-9DF2-E07E43409B13}">
      <dsp:nvSpPr>
        <dsp:cNvPr id="0" name=""/>
        <dsp:cNvSpPr/>
      </dsp:nvSpPr>
      <dsp:spPr>
        <a:xfrm>
          <a:off x="716787" y="2340314"/>
          <a:ext cx="4315781" cy="1132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Power DMS recommends assigning group roles, even if only one user in the group; Organize from the “bottom up.”</a:t>
          </a:r>
        </a:p>
      </dsp:txBody>
      <dsp:txXfrm>
        <a:off x="716787" y="2340314"/>
        <a:ext cx="4315781" cy="1132820"/>
      </dsp:txXfrm>
    </dsp:sp>
    <dsp:sp modelId="{C898A774-CF3D-4B13-9B9A-18FC4C20D2D6}">
      <dsp:nvSpPr>
        <dsp:cNvPr id="0" name=""/>
        <dsp:cNvSpPr/>
      </dsp:nvSpPr>
      <dsp:spPr>
        <a:xfrm>
          <a:off x="5787830" y="141602"/>
          <a:ext cx="1510523" cy="13921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42185-3EF6-4665-BC14-830CD5C322A5}">
      <dsp:nvSpPr>
        <dsp:cNvPr id="0" name=""/>
        <dsp:cNvSpPr/>
      </dsp:nvSpPr>
      <dsp:spPr>
        <a:xfrm>
          <a:off x="5787830" y="1677036"/>
          <a:ext cx="4315781" cy="596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Permissions</a:t>
          </a:r>
        </a:p>
      </dsp:txBody>
      <dsp:txXfrm>
        <a:off x="5787830" y="1677036"/>
        <a:ext cx="4315781" cy="596647"/>
      </dsp:txXfrm>
    </dsp:sp>
    <dsp:sp modelId="{0276D02A-25AD-44B1-9D6B-84267810A167}">
      <dsp:nvSpPr>
        <dsp:cNvPr id="0" name=""/>
        <dsp:cNvSpPr/>
      </dsp:nvSpPr>
      <dsp:spPr>
        <a:xfrm>
          <a:off x="5787830" y="2340314"/>
          <a:ext cx="4315781" cy="1132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Assign permissions by group instead of individual.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If someone leaves a group (assignment) it is easier to add the new person to a group instead of trying to assign permissions from scratch.</a:t>
          </a:r>
        </a:p>
      </dsp:txBody>
      <dsp:txXfrm>
        <a:off x="5787830" y="2340314"/>
        <a:ext cx="4315781" cy="11328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212A2-2628-4F38-8B32-D621612EEA16}">
      <dsp:nvSpPr>
        <dsp:cNvPr id="0" name=""/>
        <dsp:cNvSpPr/>
      </dsp:nvSpPr>
      <dsp:spPr>
        <a:xfrm>
          <a:off x="992926" y="2315"/>
          <a:ext cx="831005" cy="8310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356B4-BAAD-4E4B-B165-2FF32E4224CB}">
      <dsp:nvSpPr>
        <dsp:cNvPr id="0" name=""/>
        <dsp:cNvSpPr/>
      </dsp:nvSpPr>
      <dsp:spPr>
        <a:xfrm>
          <a:off x="1170026" y="179414"/>
          <a:ext cx="476806" cy="4768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3674C-0C27-4415-AF27-E5098D0A518A}">
      <dsp:nvSpPr>
        <dsp:cNvPr id="0" name=""/>
        <dsp:cNvSpPr/>
      </dsp:nvSpPr>
      <dsp:spPr>
        <a:xfrm>
          <a:off x="727277" y="1092159"/>
          <a:ext cx="1362304" cy="54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Documents</a:t>
          </a:r>
        </a:p>
      </dsp:txBody>
      <dsp:txXfrm>
        <a:off x="727277" y="1092159"/>
        <a:ext cx="1362304" cy="544921"/>
      </dsp:txXfrm>
    </dsp:sp>
    <dsp:sp modelId="{A78FA403-8B63-4F4D-8069-CCF37E7A60D9}">
      <dsp:nvSpPr>
        <dsp:cNvPr id="0" name=""/>
        <dsp:cNvSpPr/>
      </dsp:nvSpPr>
      <dsp:spPr>
        <a:xfrm>
          <a:off x="2593634" y="2315"/>
          <a:ext cx="831005" cy="8310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AC3A6-FE66-4CBB-A152-1A1823D6CB08}">
      <dsp:nvSpPr>
        <dsp:cNvPr id="0" name=""/>
        <dsp:cNvSpPr/>
      </dsp:nvSpPr>
      <dsp:spPr>
        <a:xfrm>
          <a:off x="2770734" y="179414"/>
          <a:ext cx="476806" cy="4768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11049-CBF7-4177-9128-1B8F65F76916}">
      <dsp:nvSpPr>
        <dsp:cNvPr id="0" name=""/>
        <dsp:cNvSpPr/>
      </dsp:nvSpPr>
      <dsp:spPr>
        <a:xfrm>
          <a:off x="2327985" y="1092159"/>
          <a:ext cx="1362304" cy="54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Certificates</a:t>
          </a:r>
        </a:p>
      </dsp:txBody>
      <dsp:txXfrm>
        <a:off x="2327985" y="1092159"/>
        <a:ext cx="1362304" cy="544921"/>
      </dsp:txXfrm>
    </dsp:sp>
    <dsp:sp modelId="{1B42561E-E3FF-476A-9DE2-795718BA50B5}">
      <dsp:nvSpPr>
        <dsp:cNvPr id="0" name=""/>
        <dsp:cNvSpPr/>
      </dsp:nvSpPr>
      <dsp:spPr>
        <a:xfrm>
          <a:off x="4194342" y="2315"/>
          <a:ext cx="831005" cy="8310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952C2-7116-4DA3-AB80-FEBA3627EE32}">
      <dsp:nvSpPr>
        <dsp:cNvPr id="0" name=""/>
        <dsp:cNvSpPr/>
      </dsp:nvSpPr>
      <dsp:spPr>
        <a:xfrm>
          <a:off x="4371442" y="179414"/>
          <a:ext cx="476806" cy="4768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E0215-1E1A-4E58-8452-CBF56FBD4D13}">
      <dsp:nvSpPr>
        <dsp:cNvPr id="0" name=""/>
        <dsp:cNvSpPr/>
      </dsp:nvSpPr>
      <dsp:spPr>
        <a:xfrm>
          <a:off x="3928693" y="1092159"/>
          <a:ext cx="1362304" cy="54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Courses</a:t>
          </a:r>
        </a:p>
      </dsp:txBody>
      <dsp:txXfrm>
        <a:off x="3928693" y="1092159"/>
        <a:ext cx="1362304" cy="544921"/>
      </dsp:txXfrm>
    </dsp:sp>
    <dsp:sp modelId="{E3E2B287-957C-4CD6-BD0B-7F059AD40A86}">
      <dsp:nvSpPr>
        <dsp:cNvPr id="0" name=""/>
        <dsp:cNvSpPr/>
      </dsp:nvSpPr>
      <dsp:spPr>
        <a:xfrm>
          <a:off x="5795050" y="2315"/>
          <a:ext cx="831005" cy="83100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D02D4-5B85-4256-BC3A-617E233D9903}">
      <dsp:nvSpPr>
        <dsp:cNvPr id="0" name=""/>
        <dsp:cNvSpPr/>
      </dsp:nvSpPr>
      <dsp:spPr>
        <a:xfrm>
          <a:off x="5972150" y="179414"/>
          <a:ext cx="476806" cy="4768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9D802-0F89-4A96-8DDB-A0D9CBDFFC1A}">
      <dsp:nvSpPr>
        <dsp:cNvPr id="0" name=""/>
        <dsp:cNvSpPr/>
      </dsp:nvSpPr>
      <dsp:spPr>
        <a:xfrm>
          <a:off x="5529401" y="1092159"/>
          <a:ext cx="1362304" cy="54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Standards</a:t>
          </a:r>
        </a:p>
      </dsp:txBody>
      <dsp:txXfrm>
        <a:off x="5529401" y="1092159"/>
        <a:ext cx="1362304" cy="544921"/>
      </dsp:txXfrm>
    </dsp:sp>
    <dsp:sp modelId="{D46F9188-1D92-457D-95B8-BC3836DBC6E3}">
      <dsp:nvSpPr>
        <dsp:cNvPr id="0" name=""/>
        <dsp:cNvSpPr/>
      </dsp:nvSpPr>
      <dsp:spPr>
        <a:xfrm>
          <a:off x="7395758" y="2315"/>
          <a:ext cx="831005" cy="8310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9077E-9730-4C2C-97F8-BD8F93D288CD}">
      <dsp:nvSpPr>
        <dsp:cNvPr id="0" name=""/>
        <dsp:cNvSpPr/>
      </dsp:nvSpPr>
      <dsp:spPr>
        <a:xfrm>
          <a:off x="7572858" y="179414"/>
          <a:ext cx="476806" cy="4768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670FB-ADC0-4EBB-867B-8B6DDD6E2E06}">
      <dsp:nvSpPr>
        <dsp:cNvPr id="0" name=""/>
        <dsp:cNvSpPr/>
      </dsp:nvSpPr>
      <dsp:spPr>
        <a:xfrm>
          <a:off x="7130109" y="1092159"/>
          <a:ext cx="1362304" cy="54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Tests</a:t>
          </a:r>
        </a:p>
      </dsp:txBody>
      <dsp:txXfrm>
        <a:off x="7130109" y="1092159"/>
        <a:ext cx="1362304" cy="544921"/>
      </dsp:txXfrm>
    </dsp:sp>
    <dsp:sp modelId="{AC124003-9541-4998-8A52-D37DCFA75BB6}">
      <dsp:nvSpPr>
        <dsp:cNvPr id="0" name=""/>
        <dsp:cNvSpPr/>
      </dsp:nvSpPr>
      <dsp:spPr>
        <a:xfrm>
          <a:off x="8996466" y="2315"/>
          <a:ext cx="831005" cy="8310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61F29-B9EF-4FD1-8AF8-2071875DE26F}">
      <dsp:nvSpPr>
        <dsp:cNvPr id="0" name=""/>
        <dsp:cNvSpPr/>
      </dsp:nvSpPr>
      <dsp:spPr>
        <a:xfrm>
          <a:off x="9173566" y="179414"/>
          <a:ext cx="476806" cy="47680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55D1D-789C-4326-BBB4-B1C322014F0A}">
      <dsp:nvSpPr>
        <dsp:cNvPr id="0" name=""/>
        <dsp:cNvSpPr/>
      </dsp:nvSpPr>
      <dsp:spPr>
        <a:xfrm>
          <a:off x="8730817" y="1092159"/>
          <a:ext cx="1362304" cy="54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Surveys</a:t>
          </a:r>
        </a:p>
      </dsp:txBody>
      <dsp:txXfrm>
        <a:off x="8730817" y="1092159"/>
        <a:ext cx="1362304" cy="544921"/>
      </dsp:txXfrm>
    </dsp:sp>
    <dsp:sp modelId="{BA4C1D52-C9F4-46A0-88BC-0DDEAE5CABCC}">
      <dsp:nvSpPr>
        <dsp:cNvPr id="0" name=""/>
        <dsp:cNvSpPr/>
      </dsp:nvSpPr>
      <dsp:spPr>
        <a:xfrm>
          <a:off x="4994696" y="1977657"/>
          <a:ext cx="831005" cy="8310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B7FB3-92A1-4F99-8446-DBA16F068CBE}">
      <dsp:nvSpPr>
        <dsp:cNvPr id="0" name=""/>
        <dsp:cNvSpPr/>
      </dsp:nvSpPr>
      <dsp:spPr>
        <a:xfrm>
          <a:off x="5171796" y="2154756"/>
          <a:ext cx="476806" cy="47680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F6153-8C7B-4432-ADC2-261042027BD7}">
      <dsp:nvSpPr>
        <dsp:cNvPr id="0" name=""/>
        <dsp:cNvSpPr/>
      </dsp:nvSpPr>
      <dsp:spPr>
        <a:xfrm>
          <a:off x="4729047" y="3067500"/>
          <a:ext cx="1362304" cy="54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Users</a:t>
          </a:r>
        </a:p>
      </dsp:txBody>
      <dsp:txXfrm>
        <a:off x="4729047" y="3067500"/>
        <a:ext cx="1362304" cy="5449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F7D19-F2B2-4A20-897E-C425090F4CA1}">
      <dsp:nvSpPr>
        <dsp:cNvPr id="0" name=""/>
        <dsp:cNvSpPr/>
      </dsp:nvSpPr>
      <dsp:spPr>
        <a:xfrm>
          <a:off x="512388" y="721623"/>
          <a:ext cx="550757" cy="5507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6E14D-C23D-42E7-98D7-CE89F8B2958E}">
      <dsp:nvSpPr>
        <dsp:cNvPr id="0" name=""/>
        <dsp:cNvSpPr/>
      </dsp:nvSpPr>
      <dsp:spPr>
        <a:xfrm>
          <a:off x="970" y="1365755"/>
          <a:ext cx="1573593" cy="28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Task</a:t>
          </a:r>
        </a:p>
      </dsp:txBody>
      <dsp:txXfrm>
        <a:off x="970" y="1365755"/>
        <a:ext cx="1573593" cy="287672"/>
      </dsp:txXfrm>
    </dsp:sp>
    <dsp:sp modelId="{1E4933BE-60C9-454E-A908-B3124D72B90F}">
      <dsp:nvSpPr>
        <dsp:cNvPr id="0" name=""/>
        <dsp:cNvSpPr/>
      </dsp:nvSpPr>
      <dsp:spPr>
        <a:xfrm>
          <a:off x="970" y="1696858"/>
          <a:ext cx="1573593" cy="119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26A4-8CCA-4D1F-B440-87A3D5FA906A}">
      <dsp:nvSpPr>
        <dsp:cNvPr id="0" name=""/>
        <dsp:cNvSpPr/>
      </dsp:nvSpPr>
      <dsp:spPr>
        <a:xfrm>
          <a:off x="2361361" y="721623"/>
          <a:ext cx="550757" cy="5507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13B81-E30A-48AA-8469-370AA58E51F2}">
      <dsp:nvSpPr>
        <dsp:cNvPr id="0" name=""/>
        <dsp:cNvSpPr/>
      </dsp:nvSpPr>
      <dsp:spPr>
        <a:xfrm>
          <a:off x="1849943" y="1365755"/>
          <a:ext cx="1573593" cy="28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Status</a:t>
          </a:r>
        </a:p>
      </dsp:txBody>
      <dsp:txXfrm>
        <a:off x="1849943" y="1365755"/>
        <a:ext cx="1573593" cy="287672"/>
      </dsp:txXfrm>
    </dsp:sp>
    <dsp:sp modelId="{1FB1CAAC-12F1-4DC9-BD79-D20444F97269}">
      <dsp:nvSpPr>
        <dsp:cNvPr id="0" name=""/>
        <dsp:cNvSpPr/>
      </dsp:nvSpPr>
      <dsp:spPr>
        <a:xfrm>
          <a:off x="1849943" y="1696858"/>
          <a:ext cx="1573593" cy="119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47D19-95CC-4F58-B730-1F8FBACED893}">
      <dsp:nvSpPr>
        <dsp:cNvPr id="0" name=""/>
        <dsp:cNvSpPr/>
      </dsp:nvSpPr>
      <dsp:spPr>
        <a:xfrm>
          <a:off x="4210334" y="721623"/>
          <a:ext cx="550757" cy="5507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A77BC-B7F5-4C1A-A09E-6D4E61708A5B}">
      <dsp:nvSpPr>
        <dsp:cNvPr id="0" name=""/>
        <dsp:cNvSpPr/>
      </dsp:nvSpPr>
      <dsp:spPr>
        <a:xfrm>
          <a:off x="3698916" y="1365755"/>
          <a:ext cx="1573593" cy="28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Attachments</a:t>
          </a:r>
        </a:p>
      </dsp:txBody>
      <dsp:txXfrm>
        <a:off x="3698916" y="1365755"/>
        <a:ext cx="1573593" cy="287672"/>
      </dsp:txXfrm>
    </dsp:sp>
    <dsp:sp modelId="{D1F5C75A-A383-4B2A-86C7-879502A36861}">
      <dsp:nvSpPr>
        <dsp:cNvPr id="0" name=""/>
        <dsp:cNvSpPr/>
      </dsp:nvSpPr>
      <dsp:spPr>
        <a:xfrm>
          <a:off x="3698916" y="1696858"/>
          <a:ext cx="1573593" cy="119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Power DMS File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Simple Note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Legend</a:t>
          </a:r>
        </a:p>
      </dsp:txBody>
      <dsp:txXfrm>
        <a:off x="3698916" y="1696858"/>
        <a:ext cx="1573593" cy="1196256"/>
      </dsp:txXfrm>
    </dsp:sp>
    <dsp:sp modelId="{68B9D1CB-6FFB-427D-96C9-195E23D1EE9B}">
      <dsp:nvSpPr>
        <dsp:cNvPr id="0" name=""/>
        <dsp:cNvSpPr/>
      </dsp:nvSpPr>
      <dsp:spPr>
        <a:xfrm>
          <a:off x="6059306" y="721623"/>
          <a:ext cx="550757" cy="5507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413EC-D227-481A-A0BB-CA6CB9FDAD18}">
      <dsp:nvSpPr>
        <dsp:cNvPr id="0" name=""/>
        <dsp:cNvSpPr/>
      </dsp:nvSpPr>
      <dsp:spPr>
        <a:xfrm>
          <a:off x="5547888" y="1365755"/>
          <a:ext cx="1573593" cy="28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Labeling</a:t>
          </a:r>
        </a:p>
      </dsp:txBody>
      <dsp:txXfrm>
        <a:off x="5547888" y="1365755"/>
        <a:ext cx="1573593" cy="287672"/>
      </dsp:txXfrm>
    </dsp:sp>
    <dsp:sp modelId="{1726E3AE-6ED7-4B27-9551-588C5E09E50E}">
      <dsp:nvSpPr>
        <dsp:cNvPr id="0" name=""/>
        <dsp:cNvSpPr/>
      </dsp:nvSpPr>
      <dsp:spPr>
        <a:xfrm>
          <a:off x="5547888" y="1696858"/>
          <a:ext cx="1573593" cy="119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4BD0C-366B-4E63-9231-6066F7FE92F8}">
      <dsp:nvSpPr>
        <dsp:cNvPr id="0" name=""/>
        <dsp:cNvSpPr/>
      </dsp:nvSpPr>
      <dsp:spPr>
        <a:xfrm>
          <a:off x="7908279" y="721623"/>
          <a:ext cx="550757" cy="5507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1C60C-CC3A-4EBD-8451-4791CC5E7776}">
      <dsp:nvSpPr>
        <dsp:cNvPr id="0" name=""/>
        <dsp:cNvSpPr/>
      </dsp:nvSpPr>
      <dsp:spPr>
        <a:xfrm>
          <a:off x="7396861" y="1365755"/>
          <a:ext cx="1573593" cy="28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Highlighting</a:t>
          </a:r>
        </a:p>
      </dsp:txBody>
      <dsp:txXfrm>
        <a:off x="7396861" y="1365755"/>
        <a:ext cx="1573593" cy="287672"/>
      </dsp:txXfrm>
    </dsp:sp>
    <dsp:sp modelId="{F3699F9A-1F45-46B9-A0E3-79A04E057C33}">
      <dsp:nvSpPr>
        <dsp:cNvPr id="0" name=""/>
        <dsp:cNvSpPr/>
      </dsp:nvSpPr>
      <dsp:spPr>
        <a:xfrm>
          <a:off x="7396861" y="1696858"/>
          <a:ext cx="1573593" cy="119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Single line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Continuous</a:t>
          </a:r>
        </a:p>
      </dsp:txBody>
      <dsp:txXfrm>
        <a:off x="7396861" y="1696858"/>
        <a:ext cx="1573593" cy="1196256"/>
      </dsp:txXfrm>
    </dsp:sp>
    <dsp:sp modelId="{CA7AF62B-484A-4B0C-BC43-5324E40EFB0E}">
      <dsp:nvSpPr>
        <dsp:cNvPr id="0" name=""/>
        <dsp:cNvSpPr/>
      </dsp:nvSpPr>
      <dsp:spPr>
        <a:xfrm>
          <a:off x="9757252" y="721623"/>
          <a:ext cx="550757" cy="55075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7227E-EFBF-48D8-9EDF-569396CAAD90}">
      <dsp:nvSpPr>
        <dsp:cNvPr id="0" name=""/>
        <dsp:cNvSpPr/>
      </dsp:nvSpPr>
      <dsp:spPr>
        <a:xfrm>
          <a:off x="9245834" y="1365755"/>
          <a:ext cx="1573593" cy="28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Linking</a:t>
          </a:r>
        </a:p>
      </dsp:txBody>
      <dsp:txXfrm>
        <a:off x="9245834" y="1365755"/>
        <a:ext cx="1573593" cy="287672"/>
      </dsp:txXfrm>
    </dsp:sp>
    <dsp:sp modelId="{C26E0E34-5563-42D0-87AE-AE3DCF048A2B}">
      <dsp:nvSpPr>
        <dsp:cNvPr id="0" name=""/>
        <dsp:cNvSpPr/>
      </dsp:nvSpPr>
      <dsp:spPr>
        <a:xfrm>
          <a:off x="9245834" y="1696858"/>
          <a:ext cx="1573593" cy="119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68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5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6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258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71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535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8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15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0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8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16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1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6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2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5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4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2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fi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dms.com/ui/login.aspx?formsauth=true" TargetMode="External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chiefs.org/" TargetMode="Externa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f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ebp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werdms.com/" TargetMode="External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D2D7C63-562A-41C7-892E-0C73F5D59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5D781-5C0F-4B9A-BADF-ADE432333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9987" y="1226080"/>
            <a:ext cx="6159273" cy="2971801"/>
          </a:xfrm>
        </p:spPr>
        <p:txBody>
          <a:bodyPr>
            <a:normAutofit/>
          </a:bodyPr>
          <a:lstStyle/>
          <a:p>
            <a:r>
              <a:rPr lang="en-US" b="1" dirty="0"/>
              <a:t>Pennsylvania Chiefs of Police association </a:t>
            </a:r>
          </a:p>
        </p:txBody>
      </p:sp>
      <p:pic>
        <p:nvPicPr>
          <p:cNvPr id="9" name="Picture 8" descr="A picture containing drawing, fruit, food&#10;&#10;Description automatically generated">
            <a:extLst>
              <a:ext uri="{FF2B5EF4-FFF2-40B4-BE49-F238E27FC236}">
                <a16:creationId xmlns:a16="http://schemas.microsoft.com/office/drawing/2014/main" id="{754D7561-4F4A-4520-96C6-E24F218A0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57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DF25E23-BE15-4E36-A700-59F0CE8C5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CE9353A-F333-4305-BED0-D126D75F5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5D1D327-6D34-4AB1-BBCB-FFD18B92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3D4CCB5-F27F-4868-B1D4-55D8654F0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F00F96-8833-4C32-AD31-05286BC80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22EE3D4-FE2C-4B01-BC8C-3CE2C6CC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343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E580AF-1BF9-4919-A2A5-A6C0D6E6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 dirty="0">
                <a:solidFill>
                  <a:srgbClr val="FFFF00"/>
                </a:solidFill>
              </a:rPr>
              <a:t>What benefits will power dms provide to my agency? 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77F06-F9FA-422C-8EBF-6EB3BDB76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7" r="1" b="19162"/>
          <a:stretch/>
        </p:blipFill>
        <p:spPr>
          <a:xfrm>
            <a:off x="834934" y="854087"/>
            <a:ext cx="9290304" cy="3280831"/>
          </a:xfrm>
          <a:custGeom>
            <a:avLst/>
            <a:gdLst>
              <a:gd name="connsiteX0" fmla="*/ 402071 w 9290304"/>
              <a:gd name="connsiteY0" fmla="*/ 0 h 3280831"/>
              <a:gd name="connsiteX1" fmla="*/ 9290304 w 9290304"/>
              <a:gd name="connsiteY1" fmla="*/ 0 h 3280831"/>
              <a:gd name="connsiteX2" fmla="*/ 9290304 w 9290304"/>
              <a:gd name="connsiteY2" fmla="*/ 2876895 h 3280831"/>
              <a:gd name="connsiteX3" fmla="*/ 8886368 w 9290304"/>
              <a:gd name="connsiteY3" fmla="*/ 3280831 h 3280831"/>
              <a:gd name="connsiteX4" fmla="*/ 0 w 9290304"/>
              <a:gd name="connsiteY4" fmla="*/ 3280831 h 3280831"/>
              <a:gd name="connsiteX5" fmla="*/ 0 w 9290304"/>
              <a:gd name="connsiteY5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06585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85D7E-255D-48B7-B99F-4C4180F79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939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7CE57-ED43-4D0B-A6E2-BCDD172B8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27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B12F22-E3DB-4911-95DA-590CB0623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Standards</a:t>
            </a:r>
          </a:p>
        </p:txBody>
      </p:sp>
      <p:sp>
        <p:nvSpPr>
          <p:cNvPr id="14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822AD2C2-54E1-4876-924B-4E46B03CF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257542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4588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26F486-61D4-4033-BC67-FEB489882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113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385B55-EE3E-43D3-8051-B4BF37307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057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2A705-299F-4A21-9EEA-5D80EBB8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625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64701-1826-4471-9F2A-7DFCD2C5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704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6F269C0-E938-4ACE-9291-680DA455A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F59C59-18F1-419F-B0C7-87B7944D4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628617"/>
            <a:ext cx="5408613" cy="3028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rgbClr val="FFFF00"/>
                </a:solidFill>
              </a:rPr>
              <a:t>So I have the Best Practices in Power DMS document to help me through this process, but are there other resources available to give me guidance? </a:t>
            </a:r>
          </a:p>
        </p:txBody>
      </p:sp>
      <p:sp useBgFill="1">
        <p:nvSpPr>
          <p:cNvPr id="40" name="Snip Diagonal Corner Rectangle 6">
            <a:extLst>
              <a:ext uri="{FF2B5EF4-FFF2-40B4-BE49-F238E27FC236}">
                <a16:creationId xmlns:a16="http://schemas.microsoft.com/office/drawing/2014/main" id="{353910D8-86D8-4812-AACB-F5860956E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4977369" cy="5286838"/>
          </a:xfrm>
          <a:prstGeom prst="snip2DiagRect">
            <a:avLst>
              <a:gd name="adj1" fmla="val 976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couple of street signs on a pole&#10;&#10;Description automatically generated">
            <a:extLst>
              <a:ext uri="{FF2B5EF4-FFF2-40B4-BE49-F238E27FC236}">
                <a16:creationId xmlns:a16="http://schemas.microsoft.com/office/drawing/2014/main" id="{6045279C-8486-487F-9EDF-AC6E68981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12" y="1702679"/>
            <a:ext cx="3997242" cy="314407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0DDB13E-0746-49BA-B832-3DBEF6AB5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75ABE57-032A-4BDB-8DA5-921E3A265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1CBD4F3-E4C6-4345-B5B9-225E609D3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AD7E20A-1B41-40E2-9927-FD6E3E09D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42C5E4E-9C9A-4C8F-A06F-0C25A124E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4382779-711D-4169-BCDC-A353BB9E7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0731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keyboard&#10;&#10;Description automatically generated">
            <a:extLst>
              <a:ext uri="{FF2B5EF4-FFF2-40B4-BE49-F238E27FC236}">
                <a16:creationId xmlns:a16="http://schemas.microsoft.com/office/drawing/2014/main" id="{CAE4B92F-834F-4FCF-8534-0BBD7BAA5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5" r="4192" b="1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1AAC4F-D2ED-4A51-9C0E-993D614C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620722"/>
            <a:ext cx="3479419" cy="4123557"/>
          </a:xfrm>
        </p:spPr>
        <p:txBody>
          <a:bodyPr anchor="t"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1800" dirty="0">
                <a:solidFill>
                  <a:schemeClr val="tx1"/>
                </a:solidFill>
              </a:rPr>
              <a:t>Sample Assessment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Power DMS – Pennsylvania Chiefs of Police Association 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https://powerdms.com/ui/login.aspx?formsauth=true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1800" dirty="0">
                <a:solidFill>
                  <a:schemeClr val="tx1"/>
                </a:solidFill>
              </a:rPr>
              <a:t>Power DMS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Success Community</a:t>
            </a:r>
          </a:p>
          <a:p>
            <a:pPr>
              <a:buClr>
                <a:srgbClr val="FF0000"/>
              </a:buClr>
            </a:pPr>
            <a:r>
              <a:rPr lang="en-US" sz="1800" dirty="0">
                <a:solidFill>
                  <a:schemeClr val="tx1"/>
                </a:solidFill>
              </a:rPr>
              <a:t>Accredited agencies</a:t>
            </a:r>
          </a:p>
          <a:p>
            <a:pPr>
              <a:buClr>
                <a:srgbClr val="FF0000"/>
              </a:buClr>
            </a:pPr>
            <a:r>
              <a:rPr lang="en-US" sz="1800" dirty="0">
                <a:solidFill>
                  <a:schemeClr val="tx1"/>
                </a:solidFill>
              </a:rPr>
              <a:t>Professional services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5205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10D9E87-E647-48AB-AD31-F3459C79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SAMPLE Assessment</a:t>
            </a:r>
          </a:p>
        </p:txBody>
      </p:sp>
      <p:pic>
        <p:nvPicPr>
          <p:cNvPr id="34" name="Picture 2" descr="http://www.thefulcrumgroup.ca/ContentFiles/Images/assessment-2.jpg">
            <a:extLst>
              <a:ext uri="{FF2B5EF4-FFF2-40B4-BE49-F238E27FC236}">
                <a16:creationId xmlns:a16="http://schemas.microsoft.com/office/drawing/2014/main" id="{E3161A72-3C06-4735-9F6F-B20A3CC81FEC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1" b="27311"/>
          <a:stretch>
            <a:fillRect/>
          </a:stretch>
        </p:blipFill>
        <p:spPr bwMode="auto">
          <a:xfrm>
            <a:off x="685800" y="533400"/>
            <a:ext cx="10818813" cy="312420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424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E89D346-FD24-4FBA-A956-3200CC175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Snip Diagonal Corner Rectangle 18">
            <a:extLst>
              <a:ext uri="{FF2B5EF4-FFF2-40B4-BE49-F238E27FC236}">
                <a16:creationId xmlns:a16="http://schemas.microsoft.com/office/drawing/2014/main" id="{9F1E6C01-CE56-48FB-B0C1-482CC243D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11486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08725978-921D-4791-9F7D-41AB093B5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73" y="2594147"/>
            <a:ext cx="4155008" cy="13399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F5446-48D1-441F-A395-F2BDD0FB5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44958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Central location that allows for: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Accreditation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Audit trail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Document control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Policy management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Training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Version control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Workflows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392D60-45E0-40B9-8C90-AAD5DEEB2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B80EDE-F871-46B0-9AB3-412881E85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F6E8A3-EBC1-40F1-8FCE-A53865BFE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26AFFD-8905-47E9-9486-204700228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D824390-77F4-4ADA-9D04-2E69B3784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09EDA7C-6260-4723-836A-6AB7804A1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2135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4342E6-D467-408A-B393-CFD61F63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Sample Assessment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614C06-2429-44AD-9381-BAE353614E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688453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52846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514-FCEC-46B6-84B0-D523601A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Access to the Sample assessment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4345E6-844D-4B89-8FD5-26CA0E3175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324456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46768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63A8-DA8E-435E-87E9-EB88F292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What does the Sample Assessment typically consist of?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A0B354-45C3-4832-9E6C-FF5A094F8F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406381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85302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9B507-4C25-4835-AA13-7808DE841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26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735E3-B14C-432D-B9AB-26FDF99C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19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974736-0A75-490A-9801-9517F6A1E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758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0A8B3-390A-4BA5-879D-B33B1C2F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711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CD32EE-125F-4DB4-B099-C5D75955F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764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2C5E4-B39F-4C9D-B5D9-71381B633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147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4F239-F6E9-4E58-8999-6892D667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Can I review a previous accreditation assessment? </a:t>
            </a:r>
          </a:p>
        </p:txBody>
      </p:sp>
      <p:sp>
        <p:nvSpPr>
          <p:cNvPr id="22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clock&#10;&#10;Description automatically generated">
            <a:extLst>
              <a:ext uri="{FF2B5EF4-FFF2-40B4-BE49-F238E27FC236}">
                <a16:creationId xmlns:a16="http://schemas.microsoft.com/office/drawing/2014/main" id="{2352845A-8480-45EE-BBF0-3058DE41C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3" r="10079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007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5C87-3DD1-467F-9747-B322AFEB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What are the Capabilities of Power DMS?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302252-F08E-4FA7-9647-7A7DA14FA5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639351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458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869D97-616A-45C0-A74C-3A874732F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736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98C15-9751-49E1-B2C4-FDF5B9AA0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129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152DA-5627-43C6-9BB1-A87575313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056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404DA-4EA9-429B-9603-EDAE61B2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FYI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F0C581C-2B4D-46DB-B92A-0527589B2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3" r="11768" b="1"/>
          <a:stretch/>
        </p:blipFill>
        <p:spPr>
          <a:xfrm>
            <a:off x="779966" y="860680"/>
            <a:ext cx="3152439" cy="3448851"/>
          </a:xfrm>
          <a:custGeom>
            <a:avLst/>
            <a:gdLst>
              <a:gd name="connsiteX0" fmla="*/ 409034 w 3152439"/>
              <a:gd name="connsiteY0" fmla="*/ 0 h 3448851"/>
              <a:gd name="connsiteX1" fmla="*/ 3152439 w 3152439"/>
              <a:gd name="connsiteY1" fmla="*/ 0 h 3448851"/>
              <a:gd name="connsiteX2" fmla="*/ 3152439 w 3152439"/>
              <a:gd name="connsiteY2" fmla="*/ 3032147 h 3448851"/>
              <a:gd name="connsiteX3" fmla="*/ 2735735 w 3152439"/>
              <a:gd name="connsiteY3" fmla="*/ 3448851 h 3448851"/>
              <a:gd name="connsiteX4" fmla="*/ 0 w 3152439"/>
              <a:gd name="connsiteY4" fmla="*/ 3448851 h 3448851"/>
              <a:gd name="connsiteX5" fmla="*/ 0 w 3152439"/>
              <a:gd name="connsiteY5" fmla="*/ 409034 h 344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2439" h="3448851">
                <a:moveTo>
                  <a:pt x="409034" y="0"/>
                </a:moveTo>
                <a:lnTo>
                  <a:pt x="3152439" y="0"/>
                </a:lnTo>
                <a:lnTo>
                  <a:pt x="3152439" y="3032147"/>
                </a:lnTo>
                <a:lnTo>
                  <a:pt x="2735735" y="3448851"/>
                </a:lnTo>
                <a:lnTo>
                  <a:pt x="0" y="3448851"/>
                </a:lnTo>
                <a:lnTo>
                  <a:pt x="0" y="40903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31F2-05E8-437B-95EA-CE1C93C1E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696" y="860679"/>
            <a:ext cx="6529117" cy="3448851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Multiple Monitors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PDF – Portable Document Format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Ability to convert to or scan a document via a computer or printer to PDF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Adobe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Nuance</a:t>
            </a:r>
          </a:p>
        </p:txBody>
      </p:sp>
    </p:spTree>
    <p:extLst>
      <p:ext uri="{BB962C8B-B14F-4D97-AF65-F5344CB8AC3E}">
        <p14:creationId xmlns:p14="http://schemas.microsoft.com/office/powerpoint/2010/main" val="1363096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9CCF8-0836-44BA-9D44-71449006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FYI</a:t>
            </a:r>
          </a:p>
        </p:txBody>
      </p:sp>
      <p:pic>
        <p:nvPicPr>
          <p:cNvPr id="4" name="Picture 8" descr="Image result for Media File">
            <a:extLst>
              <a:ext uri="{FF2B5EF4-FFF2-40B4-BE49-F238E27FC236}">
                <a16:creationId xmlns:a16="http://schemas.microsoft.com/office/drawing/2014/main" id="{23ABFDEC-A8B3-436C-835C-A24E9C39D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240" y="1396015"/>
            <a:ext cx="3185108" cy="224243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B553C-4BEC-4A97-A320-BE00F59B5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696" y="733647"/>
            <a:ext cx="6593129" cy="3575884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Media Files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Video tutorial by Ryan Cywinski, Hanover Township Police Department and Vice President of the Pennsylvania Police Accreditation Coalition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Located within the PLEAC Sample Assessment and Power DMS Success Community</a:t>
            </a:r>
          </a:p>
        </p:txBody>
      </p:sp>
    </p:spTree>
    <p:extLst>
      <p:ext uri="{BB962C8B-B14F-4D97-AF65-F5344CB8AC3E}">
        <p14:creationId xmlns:p14="http://schemas.microsoft.com/office/powerpoint/2010/main" val="33945394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A8A3BD-7681-40D9-BE7E-EFB81F4EC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40" y="4008962"/>
            <a:ext cx="10838972" cy="141975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Mock Accreditation Assessment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680C3A-B5A8-488C-9F9D-72D4DCBF9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010" y="5445657"/>
            <a:ext cx="9648233" cy="772263"/>
          </a:xfrm>
        </p:spPr>
        <p:txBody>
          <a:bodyPr>
            <a:normAutofit/>
          </a:bodyPr>
          <a:lstStyle/>
          <a:p>
            <a:pPr algn="ctr">
              <a:buClr>
                <a:srgbClr val="FF0000"/>
              </a:buClr>
            </a:pPr>
            <a:r>
              <a:rPr lang="en-US" b="1" dirty="0">
                <a:solidFill>
                  <a:schemeClr val="bg1"/>
                </a:solidFill>
              </a:rPr>
              <a:t>Pennsylvania Police Accreditation Coalition</a:t>
            </a:r>
          </a:p>
        </p:txBody>
      </p:sp>
      <p:pic>
        <p:nvPicPr>
          <p:cNvPr id="25" name="Picture 24" descr="C:\Users\Madrak\AppData\Local\Microsoft\Windows\INetCache\Content.MSO\DFFB94E6.tmp">
            <a:extLst>
              <a:ext uri="{FF2B5EF4-FFF2-40B4-BE49-F238E27FC236}">
                <a16:creationId xmlns:a16="http://schemas.microsoft.com/office/drawing/2014/main" id="{70ECFC4B-7C62-4E95-82A2-B81223F06F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2081" y="1161475"/>
            <a:ext cx="2230289" cy="2216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81655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820F4-8B8D-474A-8249-0768A681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Mock Assessors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E0394-D88A-4906-92BF-F2CCEFA6D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Access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New User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Group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Mock Assessors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“Rights”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Create reports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Role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Mock Assessor</a:t>
            </a:r>
          </a:p>
          <a:p>
            <a:pPr lvl="4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</a:rPr>
              <a:t>Participate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Accreditation Manager </a:t>
            </a:r>
          </a:p>
          <a:p>
            <a:pPr lvl="4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1"/>
                </a:solidFill>
              </a:rPr>
              <a:t>Observe</a:t>
            </a:r>
          </a:p>
        </p:txBody>
      </p:sp>
    </p:spTree>
    <p:extLst>
      <p:ext uri="{BB962C8B-B14F-4D97-AF65-F5344CB8AC3E}">
        <p14:creationId xmlns:p14="http://schemas.microsoft.com/office/powerpoint/2010/main" val="310454005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8C7F-C1BE-4C67-9AA8-136AF4C4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Mock assessors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38DD1A-8A39-488B-973B-32C108B4B6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55157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42710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8F6DA-9033-449F-BD69-0C22F70E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The mock assessors are done, what do I do next?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A4835-8420-4392-9545-9F6FF9B3A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Create a “Report” from the mock accreditation assessment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Attachments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Simple Notes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Mock Assessor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Filter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Export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Excel, PDF, Word</a:t>
            </a:r>
          </a:p>
        </p:txBody>
      </p:sp>
    </p:spTree>
    <p:extLst>
      <p:ext uri="{BB962C8B-B14F-4D97-AF65-F5344CB8AC3E}">
        <p14:creationId xmlns:p14="http://schemas.microsoft.com/office/powerpoint/2010/main" val="973255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4E5114-32FB-44F9-955D-A975696AE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023403"/>
            <a:ext cx="10607040" cy="4481476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650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58EC-1364-4E5B-AD0D-039F9EE87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Accessing Power DMS</a:t>
            </a:r>
          </a:p>
        </p:txBody>
      </p:sp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842F2995-47BB-4BC6-A575-D7B2A59E1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5676" y="733647"/>
            <a:ext cx="3575884" cy="357588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070D26B-6A84-4AC1-9D3E-1583BA708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654" y="733647"/>
            <a:ext cx="4419171" cy="357588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Site Key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Agency specific</a:t>
            </a:r>
          </a:p>
        </p:txBody>
      </p:sp>
    </p:spTree>
    <p:extLst>
      <p:ext uri="{BB962C8B-B14F-4D97-AF65-F5344CB8AC3E}">
        <p14:creationId xmlns:p14="http://schemas.microsoft.com/office/powerpoint/2010/main" val="339505034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DEB7F-5B95-41A2-83FD-37B91C14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Accreditation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2AF64-6806-44CC-B88E-E46C7C1AF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Create access and group information for the PLEAC assessors just as was done for the mock assessors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“Unlock” key will be assigned by the Pennsylvania Chiefs of Police Association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Reports will be created by the PLEAC assessors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The Accreditation Manager must have the ability to view and make corrections as needed to files</a:t>
            </a:r>
          </a:p>
        </p:txBody>
      </p:sp>
    </p:spTree>
    <p:extLst>
      <p:ext uri="{BB962C8B-B14F-4D97-AF65-F5344CB8AC3E}">
        <p14:creationId xmlns:p14="http://schemas.microsoft.com/office/powerpoint/2010/main" val="32650711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67E92-8EFD-43AF-878E-671BB48A3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How do I create assessor accounts?</a:t>
            </a:r>
          </a:p>
        </p:txBody>
      </p:sp>
      <p:sp useBgFill="1">
        <p:nvSpPr>
          <p:cNvPr id="51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E39FBA-CD3B-4CE7-877B-F7BC9378FA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69" b="11309"/>
          <a:stretch/>
        </p:blipFill>
        <p:spPr bwMode="auto">
          <a:xfrm>
            <a:off x="1101217" y="1336322"/>
            <a:ext cx="5450437" cy="38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9382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178D12-2CE0-4FAC-AB08-F14BD0B01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934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AE90-AD4F-4E95-9934-3999923C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76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25E2BE5-BB7E-4BA0-A459-39C58B889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9883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1B61C3E-4AB1-4762-9FB9-9EA7CF633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5873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0D44845-2FA9-4D46-A81E-BB1785F08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90665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08-9538-4F69-9302-7C7D6A70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And finally…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859344-7154-4EF4-AF44-6401A0EF9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902842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171922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://palawenforcementbuyersguide.com/images/guide/pcpa-logo-img.png">
            <a:extLst>
              <a:ext uri="{FF2B5EF4-FFF2-40B4-BE49-F238E27FC236}">
                <a16:creationId xmlns:a16="http://schemas.microsoft.com/office/drawing/2014/main" id="{9174827E-77A8-4F2C-8394-7D17FCBE9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239" y="1805446"/>
            <a:ext cx="5304759" cy="1432285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C51A7-DD91-44A7-B815-4A2A4576B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654" y="733647"/>
            <a:ext cx="4419171" cy="3575884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Points-of-Contact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Richard Hammon</a:t>
            </a:r>
            <a:endParaRPr lang="en-US" sz="2000" u="sng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rhammon@pachiefs.org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Andrea Sullivan</a:t>
            </a:r>
            <a:endParaRPr lang="en-US" sz="20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asullivan@pachiefs.org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717-236-1059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www.pachiefs.org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57286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74CFD-8D71-44EC-BBC4-10C564EB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787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B41743E-1B69-49B9-B536-FC3960976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678358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419F60-9469-4D44-868E-3CA3817D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8CA4D9-DA27-412E-94FE-3413FF98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Navigating Power DMS</a:t>
            </a:r>
          </a:p>
        </p:txBody>
      </p:sp>
      <p:sp useBgFill="1"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A3CF6F3D-089E-4C46-A15D-27A0B525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10281652" cy="3612950"/>
          </a:xfrm>
          <a:prstGeom prst="snip2DiagRect">
            <a:avLst>
              <a:gd name="adj1" fmla="val 8741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E9D45-335A-43DE-A422-9B6120B51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DCC818-F319-42A9-B67E-2B9FF55E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AF678-0C93-46A0-8E9F-F26AB84C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60AE9-0541-4D1E-AD06-FEC218C8C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9FB520-BCD8-4D13-8DB5-23741BFB9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FEB6369-138D-4B28-856E-2115F72DF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EB6E28-AF6F-40A1-A7A5-4DB5D059FD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716629"/>
              </p:ext>
            </p:extLst>
          </p:nvPr>
        </p:nvGraphicFramePr>
        <p:xfrm>
          <a:off x="1274294" y="1006997"/>
          <a:ext cx="8994718" cy="2869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8209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57B068-BEAB-4C28-A484-D16AC5B0F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48FA6-49F4-4BBE-A1A1-09D95F6F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2">
            <a:extLst>
              <a:ext uri="{FF2B5EF4-FFF2-40B4-BE49-F238E27FC236}">
                <a16:creationId xmlns:a16="http://schemas.microsoft.com/office/drawing/2014/main" id="{58287184-90CF-4361-BFE4-F9C9056B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anose="05050102010706020507" pitchFamily="18" charset="2"/>
              <a:buChar char="¨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CE093C9-8E3C-4AE6-B70D-F4ABFD49020B}" type="slidenum">
              <a:rPr lang="en-US" altLang="en-US" sz="140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07856D-E509-4D09-9357-5BB1008B0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8F7DB9-4EEC-4A8D-BB97-E3BFD5D94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6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D00B5-16BE-4748-897E-0706C08C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67A139-86EB-480F-AE6B-AF8092F21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6C685-DC2E-44E2-A3E0-73D94D5ED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628617"/>
            <a:ext cx="5408613" cy="3028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 dirty="0"/>
              <a:t>The Pennsylvania </a:t>
            </a:r>
            <a:br>
              <a:rPr lang="en-US" sz="4100" b="1" dirty="0"/>
            </a:br>
            <a:r>
              <a:rPr lang="en-US" sz="4100" b="1" dirty="0"/>
              <a:t>Law Enforcement Accreditation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D223D-73E5-43E0-B804-361C224D3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843868"/>
            <a:ext cx="4264026" cy="156474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Power DMS Training </a:t>
            </a:r>
          </a:p>
        </p:txBody>
      </p:sp>
      <p:sp>
        <p:nvSpPr>
          <p:cNvPr id="11" name="Snip Diagonal Corner Rectangle 6">
            <a:extLst>
              <a:ext uri="{FF2B5EF4-FFF2-40B4-BE49-F238E27FC236}">
                <a16:creationId xmlns:a16="http://schemas.microsoft.com/office/drawing/2014/main" id="{4E252378-AA68-427C-BF69-E4434E447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2EB31A7-1018-4924-A371-A00ADA662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" r="-3" b="2803"/>
          <a:stretch/>
        </p:blipFill>
        <p:spPr>
          <a:xfrm>
            <a:off x="797205" y="786117"/>
            <a:ext cx="4809744" cy="4956048"/>
          </a:xfrm>
          <a:custGeom>
            <a:avLst/>
            <a:gdLst>
              <a:gd name="connsiteX0" fmla="*/ 478762 w 4809744"/>
              <a:gd name="connsiteY0" fmla="*/ 0 h 4956048"/>
              <a:gd name="connsiteX1" fmla="*/ 4809744 w 4809744"/>
              <a:gd name="connsiteY1" fmla="*/ 0 h 4956048"/>
              <a:gd name="connsiteX2" fmla="*/ 4809744 w 4809744"/>
              <a:gd name="connsiteY2" fmla="*/ 4477286 h 4956048"/>
              <a:gd name="connsiteX3" fmla="*/ 4330982 w 4809744"/>
              <a:gd name="connsiteY3" fmla="*/ 4956048 h 4956048"/>
              <a:gd name="connsiteX4" fmla="*/ 0 w 4809744"/>
              <a:gd name="connsiteY4" fmla="*/ 4956048 h 4956048"/>
              <a:gd name="connsiteX5" fmla="*/ 0 w 4809744"/>
              <a:gd name="connsiteY5" fmla="*/ 478762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5E8C853-59EA-4FCB-BB4E-1B0AEEA40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8D8A51-1FB2-4FA0-A860-D57179B52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C2F33D-5361-48D8-899D-50A713699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0608EC6-04A0-4D53-B4C8-57F06AF14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C42FEC-C8F1-465B-900B-C7F552326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CDCA4C-0922-4330-AF15-394E8C6D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9971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EC09C-C878-4541-BDA7-BB7486D9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4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A5AA4-E6BC-421D-8494-720E5C780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1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7CAAF-06F0-4372-8517-7035D6965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12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38DD5-AB43-4A25-A529-EA5B9240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62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2D684-4E56-45AC-9D63-22A581E5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55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419F60-9469-4D44-868E-3CA3817D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F68B6-63A7-4D7F-9F35-0B927FD85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Messages &amp; Documents</a:t>
            </a:r>
          </a:p>
        </p:txBody>
      </p:sp>
      <p:sp useBgFill="1"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A3CF6F3D-089E-4C46-A15D-27A0B525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10281652" cy="3612950"/>
          </a:xfrm>
          <a:prstGeom prst="snip2DiagRect">
            <a:avLst>
              <a:gd name="adj1" fmla="val 8741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E9D45-335A-43DE-A422-9B6120B51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5DCC818-F319-42A9-B67E-2B9FF55E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AF678-0C93-46A0-8E9F-F26AB84C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60AE9-0541-4D1E-AD06-FEC218C8C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9FB520-BCD8-4D13-8DB5-23741BFB9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FEB6369-138D-4B28-856E-2115F72DF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4A1BC5-AE6F-411A-83E7-60DBD8C25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650902"/>
              </p:ext>
            </p:extLst>
          </p:nvPr>
        </p:nvGraphicFramePr>
        <p:xfrm>
          <a:off x="1274294" y="1006997"/>
          <a:ext cx="8994718" cy="2869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8378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5">
            <a:extLst>
              <a:ext uri="{FF2B5EF4-FFF2-40B4-BE49-F238E27FC236}">
                <a16:creationId xmlns:a16="http://schemas.microsoft.com/office/drawing/2014/main" id="{E6419F60-9469-4D44-868E-3CA3817D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DC0CA-500E-4463-AB76-35F9FB2E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Courses &amp; Certificates</a:t>
            </a:r>
          </a:p>
        </p:txBody>
      </p:sp>
      <p:sp useBgFill="1">
        <p:nvSpPr>
          <p:cNvPr id="38" name="Snip Diagonal Corner Rectangle 21">
            <a:extLst>
              <a:ext uri="{FF2B5EF4-FFF2-40B4-BE49-F238E27FC236}">
                <a16:creationId xmlns:a16="http://schemas.microsoft.com/office/drawing/2014/main" id="{A3CF6F3D-089E-4C46-A15D-27A0B525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10281652" cy="3612950"/>
          </a:xfrm>
          <a:prstGeom prst="snip2DiagRect">
            <a:avLst>
              <a:gd name="adj1" fmla="val 8741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9">
            <a:extLst>
              <a:ext uri="{FF2B5EF4-FFF2-40B4-BE49-F238E27FC236}">
                <a16:creationId xmlns:a16="http://schemas.microsoft.com/office/drawing/2014/main" id="{D5DE9D45-335A-43DE-A422-9B6120B51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5DCC818-F319-42A9-B67E-2B9FF55E6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DDAF678-0C93-46A0-8E9F-F26AB84C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8A60AE9-0541-4D1E-AD06-FEC218C8C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49FB520-BCD8-4D13-8DB5-23741BFB9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FEB6369-138D-4B28-856E-2115F72DF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F5D649E-8F86-4BA9-BD5E-7DF2E218A0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272220"/>
              </p:ext>
            </p:extLst>
          </p:nvPr>
        </p:nvGraphicFramePr>
        <p:xfrm>
          <a:off x="1274294" y="1006997"/>
          <a:ext cx="8994718" cy="2869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255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8AAE5B-B765-4663-86CF-4C72F71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638" y="1804693"/>
            <a:ext cx="3874919" cy="324861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Tests &amp; Surveys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96D904-F5A0-4598-A6F8-9735AE7939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650430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428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11">
            <a:extLst>
              <a:ext uri="{FF2B5EF4-FFF2-40B4-BE49-F238E27FC236}">
                <a16:creationId xmlns:a16="http://schemas.microsoft.com/office/drawing/2014/main" id="{DD6CFB6C-6ECB-4250-B68E-01966297A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3">
            <a:extLst>
              <a:ext uri="{FF2B5EF4-FFF2-40B4-BE49-F238E27FC236}">
                <a16:creationId xmlns:a16="http://schemas.microsoft.com/office/drawing/2014/main" id="{B8359141-C085-46E4-B4EC-42F9599BA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>
            <a:extLst>
              <a:ext uri="{FF2B5EF4-FFF2-40B4-BE49-F238E27FC236}">
                <a16:creationId xmlns:a16="http://schemas.microsoft.com/office/drawing/2014/main" id="{FA903156-0F0C-44A5-9019-0CAF51EB4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7">
            <a:extLst>
              <a:ext uri="{FF2B5EF4-FFF2-40B4-BE49-F238E27FC236}">
                <a16:creationId xmlns:a16="http://schemas.microsoft.com/office/drawing/2014/main" id="{66E5E851-3725-463F-9451-2FFEF5D3E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9">
            <a:extLst>
              <a:ext uri="{FF2B5EF4-FFF2-40B4-BE49-F238E27FC236}">
                <a16:creationId xmlns:a16="http://schemas.microsoft.com/office/drawing/2014/main" id="{94209D59-6810-40C2-B8D6-6DACF8A06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21">
            <a:extLst>
              <a:ext uri="{FF2B5EF4-FFF2-40B4-BE49-F238E27FC236}">
                <a16:creationId xmlns:a16="http://schemas.microsoft.com/office/drawing/2014/main" id="{B286854B-B21B-48EE-829A-428BD17B8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80DED-E4CE-4182-A123-BE7D8ADC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7490C-323E-49CA-AD49-1B5DB7A13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09" y="3843868"/>
            <a:ext cx="2827315" cy="1564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chemeClr val="tx1"/>
                </a:solidFill>
              </a:rPr>
              <a:t>Accreditation Assessment</a:t>
            </a:r>
          </a:p>
        </p:txBody>
      </p:sp>
      <p:sp>
        <p:nvSpPr>
          <p:cNvPr id="43" name="Snip Diagonal Corner Rectangle 6">
            <a:extLst>
              <a:ext uri="{FF2B5EF4-FFF2-40B4-BE49-F238E27FC236}">
                <a16:creationId xmlns:a16="http://schemas.microsoft.com/office/drawing/2014/main" id="{62D24C17-45DC-4B8B-B48E-F2A226EED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Freeform 25">
            <a:extLst>
              <a:ext uri="{FF2B5EF4-FFF2-40B4-BE49-F238E27FC236}">
                <a16:creationId xmlns:a16="http://schemas.microsoft.com/office/drawing/2014/main" id="{C0B35EEF-F0B5-457B-BE6F-B61267EBB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073" y="794540"/>
            <a:ext cx="3311118" cy="1693722"/>
          </a:xfrm>
          <a:custGeom>
            <a:avLst/>
            <a:gdLst>
              <a:gd name="connsiteX0" fmla="*/ 534609 w 3311118"/>
              <a:gd name="connsiteY0" fmla="*/ 0 h 1693722"/>
              <a:gd name="connsiteX1" fmla="*/ 3311118 w 3311118"/>
              <a:gd name="connsiteY1" fmla="*/ 0 h 1693722"/>
              <a:gd name="connsiteX2" fmla="*/ 3311118 w 3311118"/>
              <a:gd name="connsiteY2" fmla="*/ 1693722 h 1693722"/>
              <a:gd name="connsiteX3" fmla="*/ 0 w 3311118"/>
              <a:gd name="connsiteY3" fmla="*/ 1693722 h 1693722"/>
              <a:gd name="connsiteX4" fmla="*/ 0 w 3311118"/>
              <a:gd name="connsiteY4" fmla="*/ 534609 h 169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118" h="1693722">
                <a:moveTo>
                  <a:pt x="534609" y="0"/>
                </a:moveTo>
                <a:lnTo>
                  <a:pt x="3311118" y="0"/>
                </a:lnTo>
                <a:lnTo>
                  <a:pt x="3311118" y="1693722"/>
                </a:lnTo>
                <a:lnTo>
                  <a:pt x="0" y="1693722"/>
                </a:lnTo>
                <a:lnTo>
                  <a:pt x="0" y="5346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9A72968-096D-4812-9255-AE2F7B7A5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05" y="2618147"/>
            <a:ext cx="3099516" cy="3124019"/>
          </a:xfrm>
          <a:prstGeom prst="rect">
            <a:avLst/>
          </a:prstGeom>
        </p:spPr>
      </p:pic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7EAB2522-98B1-420C-87F2-28426F358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359" y="794540"/>
            <a:ext cx="2771286" cy="3237366"/>
          </a:xfrm>
          <a:prstGeom prst="rect">
            <a:avLst/>
          </a:prstGeom>
        </p:spPr>
      </p:pic>
      <p:sp useBgFill="1">
        <p:nvSpPr>
          <p:cNvPr id="45" name="Freeform 28">
            <a:extLst>
              <a:ext uri="{FF2B5EF4-FFF2-40B4-BE49-F238E27FC236}">
                <a16:creationId xmlns:a16="http://schemas.microsoft.com/office/drawing/2014/main" id="{8D6C28F2-A53D-4790-950F-13F5F6D28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579" y="4164226"/>
            <a:ext cx="2790845" cy="1577939"/>
          </a:xfrm>
          <a:custGeom>
            <a:avLst/>
            <a:gdLst>
              <a:gd name="connsiteX0" fmla="*/ 0 w 2790845"/>
              <a:gd name="connsiteY0" fmla="*/ 0 h 1577939"/>
              <a:gd name="connsiteX1" fmla="*/ 2790845 w 2790845"/>
              <a:gd name="connsiteY1" fmla="*/ 0 h 1577939"/>
              <a:gd name="connsiteX2" fmla="*/ 2790845 w 2790845"/>
              <a:gd name="connsiteY2" fmla="*/ 1043331 h 1577939"/>
              <a:gd name="connsiteX3" fmla="*/ 2256237 w 2790845"/>
              <a:gd name="connsiteY3" fmla="*/ 1577939 h 1577939"/>
              <a:gd name="connsiteX4" fmla="*/ 0 w 2790845"/>
              <a:gd name="connsiteY4" fmla="*/ 1577939 h 157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845" h="1577939">
                <a:moveTo>
                  <a:pt x="0" y="0"/>
                </a:moveTo>
                <a:lnTo>
                  <a:pt x="2790845" y="0"/>
                </a:lnTo>
                <a:lnTo>
                  <a:pt x="2790845" y="1043331"/>
                </a:lnTo>
                <a:lnTo>
                  <a:pt x="2256237" y="1577939"/>
                </a:lnTo>
                <a:lnTo>
                  <a:pt x="0" y="157793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6" name="Group 29">
            <a:extLst>
              <a:ext uri="{FF2B5EF4-FFF2-40B4-BE49-F238E27FC236}">
                <a16:creationId xmlns:a16="http://schemas.microsoft.com/office/drawing/2014/main" id="{BD715EE1-7593-40E5-8F38-30FF7B5E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61944BC-FE08-4F38-ACF6-08AE0D921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E8037F-AA3D-481E-A606-FE219569E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79CA50-3DA4-4E34-9257-305BAE347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938B86-920F-440F-97A2-4C082D99A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B1810B-9E42-4AEC-92EC-378964CC7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8799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62AF5E-CBDB-486C-9F18-9A2C77BB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Miscellaneous 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8E2753AE-80C3-480A-83E2-B71D41C68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359649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265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A7F1A2-0CC3-49D7-9460-85E2B613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47987"/>
            <a:ext cx="10905066" cy="43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91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EB8D-E429-438B-B79E-1BAFD208A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Organizing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F820FBB-2A1D-4656-9273-33E560492F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686987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5213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5C5F3-405A-4EFC-9046-C2BEB52A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Workflows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C440C-E1DF-4A02-8B57-DE4E8607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tx1"/>
                </a:solidFill>
              </a:rPr>
              <a:t>Approve or Deny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Example: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“Staff Approval”</a:t>
            </a:r>
          </a:p>
          <a:p>
            <a:pPr lvl="4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tx1"/>
                </a:solidFill>
              </a:rPr>
              <a:t>(Professional Standards Officer)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>
                <a:solidFill>
                  <a:schemeClr val="tx1"/>
                </a:solidFill>
              </a:rPr>
              <a:t>Deputy Chief of Police &amp; Lieutenant</a:t>
            </a:r>
          </a:p>
          <a:p>
            <a:pPr lvl="4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tx1"/>
                </a:solidFill>
              </a:rPr>
              <a:t>(Professional Standards Officer)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>
                <a:solidFill>
                  <a:schemeClr val="tx1"/>
                </a:solidFill>
              </a:rPr>
              <a:t>Chief of Police</a:t>
            </a:r>
          </a:p>
          <a:p>
            <a:pPr lvl="4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>
                <a:solidFill>
                  <a:schemeClr val="tx1"/>
                </a:solidFill>
              </a:rPr>
              <a:t>(Professional Standards Officer)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73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1CFBB5-E3B6-4981-87E2-A49BA511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01448-92CE-45B1-8E18-816FDBF7D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59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3B01-C365-482B-8FC9-EE061FA0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Reports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FBF268F-4A89-45E3-BA16-D9F4400E3A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006316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5568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tting, keyboard, computer, sign&#10;&#10;Description automatically generated">
            <a:extLst>
              <a:ext uri="{FF2B5EF4-FFF2-40B4-BE49-F238E27FC236}">
                <a16:creationId xmlns:a16="http://schemas.microsoft.com/office/drawing/2014/main" id="{636A1593-CE78-45CB-B499-54960D5BD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79" b="47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3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635E62-7654-4CFE-BA04-E88DBDFB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67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CDAC02-B818-48B7-AE48-C6ED30EA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98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6E9C6-E20A-422E-96D8-2F6F1118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4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426E6-6B63-4DF0-B973-BA061000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10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12752A09-584C-41B6-A830-CB5264BAEE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5000"/>
          </a:blip>
          <a:srcRect l="4971" r="8805" b="-1"/>
          <a:stretch/>
        </p:blipFill>
        <p:spPr>
          <a:xfrm>
            <a:off x="3174" y="10"/>
            <a:ext cx="1219200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81399B-849E-42F0-A8CB-6BB64DDC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Audience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EF6199-1EB3-4C28-9306-3AB444A02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212" y="685800"/>
            <a:ext cx="8534400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Individuals who are: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Prospective Accreditation Manager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New Accreditation Managers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Veteran Accreditation Managers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9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46860-4516-462D-870D-D2F4DC137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92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1B5F8-6D30-4BCA-BAF1-1D242E3F9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47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511FEB-B525-4218-A204-2F9B5C6B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37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C95C0C-6109-4DE4-B6F6-8659659CA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31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D1677B-C2C4-4052-8E22-7FFFC9866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76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F9FF0-D20F-4394-ACB0-B78D5AFA7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37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9C6A4-B93D-4E43-AAE5-C96B53D9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2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16CCC-6B37-4122-9BA7-7D0AF742E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5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BCC367-34EF-4434-93CD-2D555B6E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39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C5DF0-308B-4F14-9C2B-78F3D0A47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84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EAE23-E22E-4986-9ED9-4A89CCD1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b="1" dirty="0">
                <a:solidFill>
                  <a:srgbClr val="FFFF00"/>
                </a:solidFill>
              </a:rPr>
              <a:t>Focus Areas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1AC0A9-F0F7-454C-A3E2-1C89C2FD8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9962" y="685799"/>
            <a:ext cx="6288260" cy="489204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Power DMS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What is Power DMS?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How could my agency utilize Power DMS?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What training can members of my agency receive on how to utilize Power DMS?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How do I utilize Power DMS for accreditation purposes? 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How does my agency acquire Power DMS?</a:t>
            </a:r>
          </a:p>
        </p:txBody>
      </p:sp>
    </p:spTree>
    <p:extLst>
      <p:ext uri="{BB962C8B-B14F-4D97-AF65-F5344CB8AC3E}">
        <p14:creationId xmlns:p14="http://schemas.microsoft.com/office/powerpoint/2010/main" val="172369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F0CCEB-7540-4D7B-991A-74D7BD89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7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BE80A-59F8-421D-9AE1-6134362AF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34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BE1027C-ABCB-4C82-91A2-F67B9A5A6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5E75DA-72B1-458A-9B13-07D1986F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41" y="4473679"/>
            <a:ext cx="9552558" cy="12332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rgbClr val="FFFF00"/>
                </a:solidFill>
              </a:rPr>
              <a:t>Power DMS &amp; </a:t>
            </a:r>
            <a:br>
              <a:rPr lang="en-US" sz="3000" b="1" dirty="0">
                <a:solidFill>
                  <a:srgbClr val="FFFF00"/>
                </a:solidFill>
              </a:rPr>
            </a:br>
            <a:r>
              <a:rPr lang="en-US" sz="3000" b="1" dirty="0">
                <a:solidFill>
                  <a:srgbClr val="FFFF00"/>
                </a:solidFill>
              </a:rPr>
              <a:t>the Pennsylvania Accreditation program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C57C46-4659-4AF2-9180-2DEED214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B52317-0F00-40C0-B1F2-33ED6D30D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468ACF9-4EF2-4251-9FAD-3F225BF74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E4A3ECD-6924-4912-B117-3C617B58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1DFE1F5-FA7A-403F-B9D9-0434E2BE2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2CF27E4-09D0-444E-B18D-F90487103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Snip Diagonal Corner Rectangle 12">
            <a:extLst>
              <a:ext uri="{FF2B5EF4-FFF2-40B4-BE49-F238E27FC236}">
                <a16:creationId xmlns:a16="http://schemas.microsoft.com/office/drawing/2014/main" id="{FDAF26D5-7469-49F5-902D-571FA58A7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08169E3-F6C0-4432-9547-348118B83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48" y="1016001"/>
            <a:ext cx="3027870" cy="302787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DD77C8A-9CBB-4C1B-9C8A-809435560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501" y="995767"/>
            <a:ext cx="3024196" cy="30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5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575EB-CE5D-4363-8648-AE678D92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Access to Standards Manual</a:t>
            </a:r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holding, man, cellphone&#10;&#10;Description automatically generated">
            <a:extLst>
              <a:ext uri="{FF2B5EF4-FFF2-40B4-BE49-F238E27FC236}">
                <a16:creationId xmlns:a16="http://schemas.microsoft.com/office/drawing/2014/main" id="{CF3EBFB0-6250-4012-85D1-679782361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5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AC5A5-3B2D-4C70-BBEE-2841BCF6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822449"/>
            <a:ext cx="3479419" cy="2431499"/>
          </a:xfrm>
        </p:spPr>
        <p:txBody>
          <a:bodyPr anchor="t"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Select the appropriate manual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PLEAC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CALEA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Request Access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Access granted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224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82A7D-DEE5-43C6-BEA5-8560FC3D6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00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DD25F-5314-489E-A917-00EDE329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30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8341E-42C3-4551-BAD6-4FE5FDD2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06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CC3D7-8334-44C9-BBB4-9CA28626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37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F5482-9454-4AF0-B56A-C04BC04E3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Standards Manual</a:t>
            </a:r>
          </a:p>
        </p:txBody>
      </p:sp>
      <p:sp>
        <p:nvSpPr>
          <p:cNvPr id="14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D8B11943-5EE2-4E57-871B-DDE9F928B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" r="38" b="-1"/>
          <a:stretch/>
        </p:blipFill>
        <p:spPr>
          <a:xfrm>
            <a:off x="797205" y="786117"/>
            <a:ext cx="4809744" cy="4956048"/>
          </a:xfrm>
          <a:custGeom>
            <a:avLst/>
            <a:gdLst>
              <a:gd name="connsiteX0" fmla="*/ 478762 w 4809744"/>
              <a:gd name="connsiteY0" fmla="*/ 0 h 4956048"/>
              <a:gd name="connsiteX1" fmla="*/ 4809744 w 4809744"/>
              <a:gd name="connsiteY1" fmla="*/ 0 h 4956048"/>
              <a:gd name="connsiteX2" fmla="*/ 4809744 w 4809744"/>
              <a:gd name="connsiteY2" fmla="*/ 4477286 h 4956048"/>
              <a:gd name="connsiteX3" fmla="*/ 4330982 w 4809744"/>
              <a:gd name="connsiteY3" fmla="*/ 4956048 h 4956048"/>
              <a:gd name="connsiteX4" fmla="*/ 0 w 4809744"/>
              <a:gd name="connsiteY4" fmla="*/ 4956048 h 4956048"/>
              <a:gd name="connsiteX5" fmla="*/ 0 w 4809744"/>
              <a:gd name="connsiteY5" fmla="*/ 478762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C031E1-88A0-4CB8-A59D-0EEA178F2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Most recent version of the PLEAC Standards Manual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Will be the Standards Manual from which your assessment will be derived.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22306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4256F-9CD9-4CE3-8E57-098C77B4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Creating an Assessment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9390C-156B-4A5F-B08F-AD0706C97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Naming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Agencies seeking to become accredited 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Twelve (12) months from expected accreditation assessment date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PLEAC 6/2021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Agencies seeking re-accreditation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Three (3) Years from previous Accreditation Assessment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PLEAC 6/2020</a:t>
            </a:r>
          </a:p>
        </p:txBody>
      </p:sp>
    </p:spTree>
    <p:extLst>
      <p:ext uri="{BB962C8B-B14F-4D97-AF65-F5344CB8AC3E}">
        <p14:creationId xmlns:p14="http://schemas.microsoft.com/office/powerpoint/2010/main" val="58363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71120-F3B2-4C45-83BF-C5B62076F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4612" y="5012265"/>
            <a:ext cx="5684687" cy="14816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Why are you here?</a:t>
            </a:r>
          </a:p>
        </p:txBody>
      </p:sp>
      <p:pic>
        <p:nvPicPr>
          <p:cNvPr id="5" name="Picture 4" descr="A close up of a guitar&#10;&#10;Description automatically generated">
            <a:extLst>
              <a:ext uri="{FF2B5EF4-FFF2-40B4-BE49-F238E27FC236}">
                <a16:creationId xmlns:a16="http://schemas.microsoft.com/office/drawing/2014/main" id="{99ED9F80-5D0E-40D8-B06C-5ABB5FE89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98" r="30810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9160D-7248-4C81-874F-CAA95BDA2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4612" y="685800"/>
            <a:ext cx="6626072" cy="4267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To become familiar with:</a:t>
            </a:r>
          </a:p>
          <a:p>
            <a:pPr marL="742950" lvl="1" indent="-285750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Power DMS</a:t>
            </a:r>
          </a:p>
          <a:p>
            <a:pPr marL="1200150" lvl="2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Suite - Cost varies according to agency size</a:t>
            </a:r>
          </a:p>
          <a:p>
            <a:pPr marL="1657350" lvl="3" indent="-285750" algn="l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Documents</a:t>
            </a:r>
          </a:p>
          <a:p>
            <a:pPr marL="1657350" lvl="3" indent="-285750" algn="l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Certificates</a:t>
            </a:r>
          </a:p>
          <a:p>
            <a:pPr marL="1657350" lvl="3" indent="-285750" algn="l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Courses</a:t>
            </a:r>
          </a:p>
          <a:p>
            <a:pPr marL="1657350" lvl="3" indent="-285750" algn="l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Tests</a:t>
            </a:r>
          </a:p>
          <a:p>
            <a:pPr marL="1657350" lvl="3" indent="-285750" algn="l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Surveys</a:t>
            </a:r>
          </a:p>
          <a:p>
            <a:pPr marL="1200150" lvl="2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Accreditation module – </a:t>
            </a:r>
            <a:r>
              <a:rPr lang="en-US" sz="1600" dirty="0">
                <a:solidFill>
                  <a:schemeClr val="tx1"/>
                </a:solidFill>
              </a:rPr>
              <a:t>Cost is $750.00 per year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530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4256F-9CD9-4CE3-8E57-098C77B4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Creating an Assessment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9390C-156B-4A5F-B08F-AD0706C97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Role (Presumably)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Accreditation Manager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“Save”</a:t>
            </a:r>
          </a:p>
        </p:txBody>
      </p:sp>
    </p:spTree>
    <p:extLst>
      <p:ext uri="{BB962C8B-B14F-4D97-AF65-F5344CB8AC3E}">
        <p14:creationId xmlns:p14="http://schemas.microsoft.com/office/powerpoint/2010/main" val="3747974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0BDFE-0F1F-4E9C-AD61-CBEE04B1C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08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D31929-6A34-45C0-A411-5F8283AE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73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0E0B9-7C7A-492B-91B2-B0858A651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29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B48E0E-476E-4B22-979B-B2885C4E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494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0CF37-F09F-4368-B305-19AE739DF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441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stage&#10;&#10;Description automatically generated">
            <a:extLst>
              <a:ext uri="{FF2B5EF4-FFF2-40B4-BE49-F238E27FC236}">
                <a16:creationId xmlns:a16="http://schemas.microsoft.com/office/drawing/2014/main" id="{87277634-345A-4CC1-A3F2-C512C5DE1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4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E3842-F335-4CA0-ABF2-38CC8A85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1CAF3-D169-4D69-9B51-8CED7D72C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Levels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Ensure that all personnel who will be involved in the accreditation assessment are provided with the proper access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View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Audit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Edit (i.e. add or delete documents, etc.)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Make sure that “Add” and “Save” are both selected</a:t>
            </a:r>
          </a:p>
        </p:txBody>
      </p:sp>
    </p:spTree>
    <p:extLst>
      <p:ext uri="{BB962C8B-B14F-4D97-AF65-F5344CB8AC3E}">
        <p14:creationId xmlns:p14="http://schemas.microsoft.com/office/powerpoint/2010/main" val="1108407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E72287-80E0-4934-B7D8-B8065AA8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686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3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B9470A36-22F6-4DF7-AF6F-29F7CCAA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Groups</a:t>
            </a:r>
          </a:p>
        </p:txBody>
      </p:sp>
      <p:pic>
        <p:nvPicPr>
          <p:cNvPr id="9" name="Content Placeholder 8" descr="A picture containing indoor, table, desk, small&#10;&#10;Description automatically generated">
            <a:extLst>
              <a:ext uri="{FF2B5EF4-FFF2-40B4-BE49-F238E27FC236}">
                <a16:creationId xmlns:a16="http://schemas.microsoft.com/office/drawing/2014/main" id="{4E1CCCA9-715A-4873-BF80-7F20583EB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239" y="868521"/>
            <a:ext cx="5304759" cy="3306135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F772B7-27EE-4BFA-9596-31E89413E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9654" y="733647"/>
            <a:ext cx="4419171" cy="35758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“Home”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Select “New” Group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Create</a:t>
            </a:r>
          </a:p>
          <a:p>
            <a:pPr marL="1200150" lvl="2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Select “Members”</a:t>
            </a:r>
          </a:p>
          <a:p>
            <a:pPr marL="1657350" lvl="3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1"/>
                </a:solidFill>
              </a:rPr>
              <a:t>Select the members names that will be part of the Accreditation group</a:t>
            </a:r>
          </a:p>
        </p:txBody>
      </p:sp>
    </p:spTree>
    <p:extLst>
      <p:ext uri="{BB962C8B-B14F-4D97-AF65-F5344CB8AC3E}">
        <p14:creationId xmlns:p14="http://schemas.microsoft.com/office/powerpoint/2010/main" val="33568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B972F0-D0F4-47BA-8D4E-8F5D378F0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 r="1231" b="3579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967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AA13DD-2BC9-4F3C-B967-D1A5B8089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042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89662-A044-4550-A0BE-86BD5296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81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6974E-D6E9-4488-8C53-56CE8324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Assignment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55FE7-5D05-4A7E-A763-E318D93C7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Assessment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Select “Assignment”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Name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Role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Accreditation Manager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Accreditation Team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Consultant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Mock Assessor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PLEAC Assessor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Responsibility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Participate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Observe</a:t>
            </a:r>
          </a:p>
        </p:txBody>
      </p:sp>
    </p:spTree>
    <p:extLst>
      <p:ext uri="{BB962C8B-B14F-4D97-AF65-F5344CB8AC3E}">
        <p14:creationId xmlns:p14="http://schemas.microsoft.com/office/powerpoint/2010/main" val="29568804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8A7767-B6CA-49EE-AED4-4419B6F69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23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67A139-86EB-480F-AE6B-AF8092F21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6FEE4-7E88-4737-A48B-9A4A87AC6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628617"/>
            <a:ext cx="5408613" cy="3028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 dirty="0">
                <a:solidFill>
                  <a:srgbClr val="FFFF00"/>
                </a:solidFill>
              </a:rPr>
              <a:t>What! I have how many “tasks” to do in my inbox? What do I do now? </a:t>
            </a:r>
          </a:p>
        </p:txBody>
      </p:sp>
      <p:sp>
        <p:nvSpPr>
          <p:cNvPr id="12" name="Snip Diagonal Corner Rectangle 6">
            <a:extLst>
              <a:ext uri="{FF2B5EF4-FFF2-40B4-BE49-F238E27FC236}">
                <a16:creationId xmlns:a16="http://schemas.microsoft.com/office/drawing/2014/main" id="{4E252378-AA68-427C-BF69-E4434E447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A3CF68E-DCD8-4636-AB6C-F8BEAA2A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" r="1305" b="8"/>
          <a:stretch/>
        </p:blipFill>
        <p:spPr>
          <a:xfrm>
            <a:off x="797205" y="786117"/>
            <a:ext cx="4809744" cy="4956048"/>
          </a:xfrm>
          <a:custGeom>
            <a:avLst/>
            <a:gdLst>
              <a:gd name="connsiteX0" fmla="*/ 478762 w 4809744"/>
              <a:gd name="connsiteY0" fmla="*/ 0 h 4956048"/>
              <a:gd name="connsiteX1" fmla="*/ 4809744 w 4809744"/>
              <a:gd name="connsiteY1" fmla="*/ 0 h 4956048"/>
              <a:gd name="connsiteX2" fmla="*/ 4809744 w 4809744"/>
              <a:gd name="connsiteY2" fmla="*/ 4477286 h 4956048"/>
              <a:gd name="connsiteX3" fmla="*/ 4330982 w 4809744"/>
              <a:gd name="connsiteY3" fmla="*/ 4956048 h 4956048"/>
              <a:gd name="connsiteX4" fmla="*/ 0 w 4809744"/>
              <a:gd name="connsiteY4" fmla="*/ 4956048 h 4956048"/>
              <a:gd name="connsiteX5" fmla="*/ 0 w 4809744"/>
              <a:gd name="connsiteY5" fmla="*/ 478762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E8C853-59EA-4FCB-BB4E-1B0AEEA40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8D8A51-1FB2-4FA0-A860-D57179B52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C2F33D-5361-48D8-899D-50A713699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608EC6-04A0-4D53-B4C8-57F06AF14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C42FEC-C8F1-465B-900B-C7F552326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CDCA4C-0922-4330-AF15-394E8C6D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06284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391B5-A1F8-4C6F-A4EC-60BE3843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536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4063-0A82-4708-809A-60ED89AD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Setting Status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A3403-5FC9-4651-A891-E519D2A75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Select “Standards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“Check” the box next to the Standards column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Select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“Perform Action” drop down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“Set Status”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“Status Expiration”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“Save Pending Changes”</a:t>
            </a:r>
          </a:p>
        </p:txBody>
      </p:sp>
    </p:spTree>
    <p:extLst>
      <p:ext uri="{BB962C8B-B14F-4D97-AF65-F5344CB8AC3E}">
        <p14:creationId xmlns:p14="http://schemas.microsoft.com/office/powerpoint/2010/main" val="27453867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18D0A0-FAFD-4431-B044-8495C2693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577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4063-0A82-4708-809A-60ED89AD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Not applicable (N/A)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A3403-5FC9-4651-A891-E519D2A75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Locate the N/A standards for your agency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Select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“Perform Action” drop down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“Set Status”</a:t>
            </a:r>
          </a:p>
          <a:p>
            <a:pPr lvl="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N/A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“Status Expiration”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“Save Pending Changes”</a:t>
            </a:r>
          </a:p>
        </p:txBody>
      </p:sp>
    </p:spTree>
    <p:extLst>
      <p:ext uri="{BB962C8B-B14F-4D97-AF65-F5344CB8AC3E}">
        <p14:creationId xmlns:p14="http://schemas.microsoft.com/office/powerpoint/2010/main" val="27059331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0381C-AAF2-4DF7-8288-CF234CAB4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7">
            <a:extLst>
              <a:ext uri="{FF2B5EF4-FFF2-40B4-BE49-F238E27FC236}">
                <a16:creationId xmlns:a16="http://schemas.microsoft.com/office/drawing/2014/main" id="{DF17025D-0558-4BB1-932D-D407F5BDC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CC31D-1606-4C32-A2A5-0982494E4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4753" y="628617"/>
            <a:ext cx="6559859" cy="30289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An Introduction to Power DMS</a:t>
            </a:r>
          </a:p>
        </p:txBody>
      </p:sp>
      <p:sp useBgFill="1">
        <p:nvSpPr>
          <p:cNvPr id="44" name="Snip Diagonal Corner Rectangle 6">
            <a:extLst>
              <a:ext uri="{FF2B5EF4-FFF2-40B4-BE49-F238E27FC236}">
                <a16:creationId xmlns:a16="http://schemas.microsoft.com/office/drawing/2014/main" id="{23897308-2491-4C39-B764-46DCD1CAD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1" y="620722"/>
            <a:ext cx="3670674" cy="5286838"/>
          </a:xfrm>
          <a:prstGeom prst="snip2DiagRect">
            <a:avLst>
              <a:gd name="adj1" fmla="val 15804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27E4678F-DD8E-43E6-A123-3E43A10F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72" y="1105354"/>
            <a:ext cx="1998949" cy="432205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7C3370-E183-40E3-8F06-FDD26E64D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774F20-3F21-44FE-976F-CC336A748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A342010-2E15-4FE2-8956-F562BBF50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2C8931-1DC1-48FA-878F-2B7CB813D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285CBA-1A56-43E8-8B87-570C461DA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4A0B30-03E2-41DD-B443-95E7FB70E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6156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computer&#10;&#10;Description automatically generated">
            <a:extLst>
              <a:ext uri="{FF2B5EF4-FFF2-40B4-BE49-F238E27FC236}">
                <a16:creationId xmlns:a16="http://schemas.microsoft.com/office/drawing/2014/main" id="{82F99AEA-E5B6-460A-B18B-C7A2134EA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731" b="38019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9674F-F244-424D-98A4-6648F9D5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85799"/>
            <a:ext cx="9029631" cy="15008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What does an electronic file look like? </a:t>
            </a:r>
          </a:p>
        </p:txBody>
      </p:sp>
    </p:spTree>
    <p:extLst>
      <p:ext uri="{BB962C8B-B14F-4D97-AF65-F5344CB8AC3E}">
        <p14:creationId xmlns:p14="http://schemas.microsoft.com/office/powerpoint/2010/main" val="35773404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6A93D-CB18-4A8B-906E-41B72479A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120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060E0C-7410-4F84-A3C9-371B8CA41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59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B2B264-8C30-4A0B-AB5E-10254603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171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09D2D-59BA-4BE4-A3FE-EBA22607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545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97F7D-39B8-4463-8B1A-4AA24BCD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057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EB42E-6251-4772-902A-24B01CD0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3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19">
            <a:extLst>
              <a:ext uri="{FF2B5EF4-FFF2-40B4-BE49-F238E27FC236}">
                <a16:creationId xmlns:a16="http://schemas.microsoft.com/office/drawing/2014/main" id="{D067A139-86EB-480F-AE6B-AF8092F21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671D1-E814-4753-BE8E-6A9169FB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408613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How do I create a file?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82A2C-9288-48D5-8FEA-92B0DB585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843868"/>
            <a:ext cx="4264026" cy="1564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chemeClr val="tx1"/>
                </a:solidFill>
              </a:rPr>
              <a:t>Consult the Best Practices in Power DMS document</a:t>
            </a:r>
          </a:p>
        </p:txBody>
      </p:sp>
      <p:sp>
        <p:nvSpPr>
          <p:cNvPr id="47" name="Snip Diagonal Corner Rectangle 6">
            <a:extLst>
              <a:ext uri="{FF2B5EF4-FFF2-40B4-BE49-F238E27FC236}">
                <a16:creationId xmlns:a16="http://schemas.microsoft.com/office/drawing/2014/main" id="{4E252378-AA68-427C-BF69-E4434E447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https://threewill.com/wp-content/uploads/best-practice.jpg">
            <a:extLst>
              <a:ext uri="{FF2B5EF4-FFF2-40B4-BE49-F238E27FC236}">
                <a16:creationId xmlns:a16="http://schemas.microsoft.com/office/drawing/2014/main" id="{5131C7A6-11B6-4C28-87A3-7AC0EFFD8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17513"/>
          <a:stretch/>
        </p:blipFill>
        <p:spPr bwMode="auto">
          <a:xfrm>
            <a:off x="797205" y="786117"/>
            <a:ext cx="4809744" cy="4956048"/>
          </a:xfrm>
          <a:custGeom>
            <a:avLst/>
            <a:gdLst>
              <a:gd name="connsiteX0" fmla="*/ 478762 w 4809744"/>
              <a:gd name="connsiteY0" fmla="*/ 0 h 4956048"/>
              <a:gd name="connsiteX1" fmla="*/ 4809744 w 4809744"/>
              <a:gd name="connsiteY1" fmla="*/ 0 h 4956048"/>
              <a:gd name="connsiteX2" fmla="*/ 4809744 w 4809744"/>
              <a:gd name="connsiteY2" fmla="*/ 4477286 h 4956048"/>
              <a:gd name="connsiteX3" fmla="*/ 4330982 w 4809744"/>
              <a:gd name="connsiteY3" fmla="*/ 4956048 h 4956048"/>
              <a:gd name="connsiteX4" fmla="*/ 0 w 4809744"/>
              <a:gd name="connsiteY4" fmla="*/ 4956048 h 4956048"/>
              <a:gd name="connsiteX5" fmla="*/ 0 w 4809744"/>
              <a:gd name="connsiteY5" fmla="*/ 478762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E8C853-59EA-4FCB-BB4E-1B0AEEA40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8D8A51-1FB2-4FA0-A860-D57179B52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5C2F33D-5361-48D8-899D-50A713699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608EC6-04A0-4D53-B4C8-57F06AF14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C42FEC-C8F1-465B-900B-C7F552326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CDCA4C-0922-4330-AF15-394E8C6D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11814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62C1F-9204-4450-8FEC-73C610ACD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036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D037E9-0C42-463C-8ECA-898A2D537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8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EBB0-10FB-4435-8778-9C35F445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What is Power DMS?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94321A5-5DE8-4442-A73B-363FF803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76" y="733647"/>
            <a:ext cx="3575884" cy="357588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FAB3A-0C5B-42C7-BD8C-BD93B80F8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654" y="733647"/>
            <a:ext cx="4419171" cy="3575884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Document Management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Reduce risk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Liability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www.powerdms.com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Trial offer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Webinars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8428236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4246E-52C0-4342-BEB7-9C2C54B9E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29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8E2B-E22E-4CDB-BA11-D67196EE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Best Practices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628B02-10AC-49BA-9423-772951A62E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857917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55764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B9D1-66CD-45CF-9310-E4EC8FD7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Best Practices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51979B1-DEA4-4409-B9D8-6D04B4C00A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96510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53351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E45261-7584-4688-A4A3-724AC140F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F28CC-9994-4B6D-9DC9-E7D00991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Legend – General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6A3DF0D0-07D5-4FAC-A12C-923E178CC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20722"/>
            <a:ext cx="12188824" cy="3612950"/>
          </a:xfrm>
          <a:prstGeom prst="snip2DiagRect">
            <a:avLst>
              <a:gd name="adj1" fmla="val 8741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EF4727-6B5C-4FA7-968D-912F35A4C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FE142A-A0FD-4557-92D4-A7A7F27CB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F84B8B9-9710-47C6-A3BC-99C562894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3ADAE5-007B-4BBF-8DA6-2EB91A0BE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DB8E36-978B-4F5D-B278-B1F45C585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7484C8B-8B05-442F-A4F5-4192C7D0C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D01B4C-7783-443C-A764-E0B81651A3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986061"/>
              </p:ext>
            </p:extLst>
          </p:nvPr>
        </p:nvGraphicFramePr>
        <p:xfrm>
          <a:off x="684212" y="1006997"/>
          <a:ext cx="10231440" cy="2869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63679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855A-74D2-475D-99D5-1383C687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Legend – Simple notes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85B251-C7FF-4098-9140-A8AB4BF91F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701677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02752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5084A-9746-4781-ABDA-D3C37F46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958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BE59B-8176-41AF-A1DE-38BADD3A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272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06E41A-96EC-42AC-B8F5-3F602FA91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025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56E5B-BC4E-4EB8-B62E-53B4EEC8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086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B12F22-E3DB-4911-95DA-590CB0623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Standards</a:t>
            </a:r>
          </a:p>
        </p:txBody>
      </p:sp>
      <p:sp>
        <p:nvSpPr>
          <p:cNvPr id="14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822AD2C2-54E1-4876-924B-4E46B03CF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688073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9016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l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1231</Words>
  <Application>Microsoft Office PowerPoint</Application>
  <PresentationFormat>Widescreen</PresentationFormat>
  <Paragraphs>343</Paragraphs>
  <Slides>139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5" baseType="lpstr">
      <vt:lpstr>Arial</vt:lpstr>
      <vt:lpstr>Century Gothic</vt:lpstr>
      <vt:lpstr>Times New Roman</vt:lpstr>
      <vt:lpstr>Wingdings</vt:lpstr>
      <vt:lpstr>Wingdings 3</vt:lpstr>
      <vt:lpstr>Slice</vt:lpstr>
      <vt:lpstr>Pennsylvania Chiefs of Police association </vt:lpstr>
      <vt:lpstr>The Pennsylvania  Law Enforcement Accreditation Program</vt:lpstr>
      <vt:lpstr>PowerPoint Presentation</vt:lpstr>
      <vt:lpstr>Audience </vt:lpstr>
      <vt:lpstr>Focus Areas</vt:lpstr>
      <vt:lpstr>Why are you here?</vt:lpstr>
      <vt:lpstr>PowerPoint Presentation</vt:lpstr>
      <vt:lpstr>An Introduction to Power DMS</vt:lpstr>
      <vt:lpstr>What is Power DMS?</vt:lpstr>
      <vt:lpstr>What benefits will power dms provide to my agency? </vt:lpstr>
      <vt:lpstr>PowerPoint Presentation</vt:lpstr>
      <vt:lpstr>What are the Capabilities of Power DMS?</vt:lpstr>
      <vt:lpstr>Accessing Power DMS</vt:lpstr>
      <vt:lpstr>Navigating Power DMS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Messages &amp; Documents</vt:lpstr>
      <vt:lpstr>Courses &amp; Certificates</vt:lpstr>
      <vt:lpstr>Tests &amp; Surveys</vt:lpstr>
      <vt:lpstr>Standards</vt:lpstr>
      <vt:lpstr>Miscellaneous </vt:lpstr>
      <vt:lpstr>Organizing</vt:lpstr>
      <vt:lpstr>Workflows</vt:lpstr>
      <vt:lpstr>PowerPoint Presentation</vt:lpstr>
      <vt:lpstr>PowerPoint Presentation</vt:lpstr>
      <vt:lpstr>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DMS &amp;  the Pennsylvania Accreditation program</vt:lpstr>
      <vt:lpstr>Access to Standards Manual</vt:lpstr>
      <vt:lpstr>PowerPoint Presentation</vt:lpstr>
      <vt:lpstr>PowerPoint Presentation</vt:lpstr>
      <vt:lpstr>PowerPoint Presentation</vt:lpstr>
      <vt:lpstr>PowerPoint Presentation</vt:lpstr>
      <vt:lpstr>Standards Manual</vt:lpstr>
      <vt:lpstr>Creating an Assessment</vt:lpstr>
      <vt:lpstr>Creating an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</vt:lpstr>
      <vt:lpstr>PowerPoint Presentation</vt:lpstr>
      <vt:lpstr>Groups</vt:lpstr>
      <vt:lpstr>PowerPoint Presentation</vt:lpstr>
      <vt:lpstr>PowerPoint Presentation</vt:lpstr>
      <vt:lpstr>Assignment</vt:lpstr>
      <vt:lpstr>PowerPoint Presentation</vt:lpstr>
      <vt:lpstr>What! I have how many “tasks” to do in my inbox? What do I do now? </vt:lpstr>
      <vt:lpstr>PowerPoint Presentation</vt:lpstr>
      <vt:lpstr>Setting Status</vt:lpstr>
      <vt:lpstr>PowerPoint Presentation</vt:lpstr>
      <vt:lpstr>Not applicable (N/A)</vt:lpstr>
      <vt:lpstr>PowerPoint Presentation</vt:lpstr>
      <vt:lpstr>What does an electronic file look like?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create a file? </vt:lpstr>
      <vt:lpstr>PowerPoint Presentation</vt:lpstr>
      <vt:lpstr>PowerPoint Presentation</vt:lpstr>
      <vt:lpstr>PowerPoint Presentation</vt:lpstr>
      <vt:lpstr>Best Practices</vt:lpstr>
      <vt:lpstr>Best Practices</vt:lpstr>
      <vt:lpstr>Legend – General</vt:lpstr>
      <vt:lpstr>Legend – Simple notes</vt:lpstr>
      <vt:lpstr>PowerPoint Presentation</vt:lpstr>
      <vt:lpstr>PowerPoint Presentation</vt:lpstr>
      <vt:lpstr>PowerPoint Presentation</vt:lpstr>
      <vt:lpstr>PowerPoint Presentation</vt:lpstr>
      <vt:lpstr>Standards</vt:lpstr>
      <vt:lpstr>PowerPoint Presentation</vt:lpstr>
      <vt:lpstr>PowerPoint Presentation</vt:lpstr>
      <vt:lpstr>Standards</vt:lpstr>
      <vt:lpstr>PowerPoint Presentation</vt:lpstr>
      <vt:lpstr>PowerPoint Presentation</vt:lpstr>
      <vt:lpstr>PowerPoint Presentation</vt:lpstr>
      <vt:lpstr>PowerPoint Presentation</vt:lpstr>
      <vt:lpstr>So I have the Best Practices in Power DMS document to help me through this process, but are there other resources available to give me guidance? </vt:lpstr>
      <vt:lpstr>PowerPoint Presentation</vt:lpstr>
      <vt:lpstr>SAMPLE Assessment</vt:lpstr>
      <vt:lpstr>Sample Assessment</vt:lpstr>
      <vt:lpstr>Access to the Sample assessment</vt:lpstr>
      <vt:lpstr>What does the Sample Assessment typically consist of?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I review a previous accreditation assessment? </vt:lpstr>
      <vt:lpstr>PowerPoint Presentation</vt:lpstr>
      <vt:lpstr>PowerPoint Presentation</vt:lpstr>
      <vt:lpstr>PowerPoint Presentation</vt:lpstr>
      <vt:lpstr>FYI</vt:lpstr>
      <vt:lpstr>FYI</vt:lpstr>
      <vt:lpstr>Mock Accreditation Assessment</vt:lpstr>
      <vt:lpstr>Mock Assessors</vt:lpstr>
      <vt:lpstr>Mock assessors</vt:lpstr>
      <vt:lpstr>The mock assessors are done, what do I do next?</vt:lpstr>
      <vt:lpstr>PowerPoint Presentation</vt:lpstr>
      <vt:lpstr>Accreditation Assessment</vt:lpstr>
      <vt:lpstr>How do I create assessor accounts?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finally…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Pennsylvania Chiefs of Police association</dc:title>
  <dc:creator>David Madrak</dc:creator>
  <cp:lastModifiedBy>A Sullivan</cp:lastModifiedBy>
  <cp:revision>7</cp:revision>
  <cp:lastPrinted>2020-09-30T11:45:25Z</cp:lastPrinted>
  <dcterms:created xsi:type="dcterms:W3CDTF">2020-02-09T22:45:05Z</dcterms:created>
  <dcterms:modified xsi:type="dcterms:W3CDTF">2020-09-30T11:45:33Z</dcterms:modified>
</cp:coreProperties>
</file>